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1" r:id="rId1"/>
    <p:sldMasterId id="2147483662" r:id="rId2"/>
  </p:sldMasterIdLst>
  <p:notesMasterIdLst>
    <p:notesMasterId r:id="rId4"/>
  </p:notesMasterIdLst>
  <p:handoutMasterIdLst>
    <p:handoutMasterId r:id="rId5"/>
  </p:handoutMasterIdLst>
  <p:sldIdLst>
    <p:sldId id="256" r:id="rId3"/>
  </p:sldIdLst>
  <p:sldSz cx="30275213" cy="42803763"/>
  <p:notesSz cx="6797675" cy="9926638"/>
  <p:embeddedFontLst>
    <p:embeddedFont>
      <p:font typeface="Cambria Math" panose="02040503050406030204" pitchFamily="18" charset="0"/>
      <p:regular r:id="rId6"/>
    </p:embeddedFont>
    <p:embeddedFont>
      <p:font typeface="Trebuchet MS" panose="020B0603020202020204" pitchFamily="34" charset="0"/>
      <p:regular r:id="rId7"/>
      <p:bold r:id="rId8"/>
      <p:italic r:id="rId9"/>
      <p:boldItalic r:id="rId10"/>
    </p:embeddedFont>
    <p:embeddedFont>
      <p:font typeface="나눔고딕 ExtraBold" panose="020B0600000101010101" charset="-127"/>
      <p:bold r:id="rId11"/>
    </p:embeddedFont>
    <p:embeddedFont>
      <p:font typeface="맑은 고딕" panose="020B0503020000020004" pitchFamily="50" charset="-127"/>
      <p:regular r:id="rId12"/>
      <p:bold r:id="rId13"/>
    </p:embeddedFont>
    <p:embeddedFont>
      <p:font typeface="Calibri" panose="020F0502020204030204" pitchFamily="34" charset="0"/>
      <p:regular r:id="rId14"/>
      <p:bold r:id="rId15"/>
      <p:italic r:id="rId16"/>
      <p:boldItalic r:id="rId17"/>
    </p:embeddedFont>
  </p:embeddedFontLst>
  <p:defaultTextStyle>
    <a:defPPr>
      <a:defRPr lang="en-US"/>
    </a:defPPr>
    <a:lvl1pPr marL="0" algn="l" defTabSz="4297734" rtl="0" eaLnBrk="1" latinLnBrk="0" hangingPunct="1">
      <a:defRPr sz="8487" kern="1200">
        <a:solidFill>
          <a:schemeClr val="tx1"/>
        </a:solidFill>
        <a:latin typeface="+mn-lt"/>
        <a:ea typeface="+mn-ea"/>
        <a:cs typeface="+mn-cs"/>
      </a:defRPr>
    </a:lvl1pPr>
    <a:lvl2pPr marL="2148868" algn="l" defTabSz="4297734" rtl="0" eaLnBrk="1" latinLnBrk="0" hangingPunct="1">
      <a:defRPr sz="8487" kern="1200">
        <a:solidFill>
          <a:schemeClr val="tx1"/>
        </a:solidFill>
        <a:latin typeface="+mn-lt"/>
        <a:ea typeface="+mn-ea"/>
        <a:cs typeface="+mn-cs"/>
      </a:defRPr>
    </a:lvl2pPr>
    <a:lvl3pPr marL="4297734" algn="l" defTabSz="4297734" rtl="0" eaLnBrk="1" latinLnBrk="0" hangingPunct="1">
      <a:defRPr sz="8487" kern="1200">
        <a:solidFill>
          <a:schemeClr val="tx1"/>
        </a:solidFill>
        <a:latin typeface="+mn-lt"/>
        <a:ea typeface="+mn-ea"/>
        <a:cs typeface="+mn-cs"/>
      </a:defRPr>
    </a:lvl3pPr>
    <a:lvl4pPr marL="6446599" algn="l" defTabSz="4297734" rtl="0" eaLnBrk="1" latinLnBrk="0" hangingPunct="1">
      <a:defRPr sz="8487" kern="1200">
        <a:solidFill>
          <a:schemeClr val="tx1"/>
        </a:solidFill>
        <a:latin typeface="+mn-lt"/>
        <a:ea typeface="+mn-ea"/>
        <a:cs typeface="+mn-cs"/>
      </a:defRPr>
    </a:lvl4pPr>
    <a:lvl5pPr marL="8595466" algn="l" defTabSz="4297734" rtl="0" eaLnBrk="1" latinLnBrk="0" hangingPunct="1">
      <a:defRPr sz="8487" kern="1200">
        <a:solidFill>
          <a:schemeClr val="tx1"/>
        </a:solidFill>
        <a:latin typeface="+mn-lt"/>
        <a:ea typeface="+mn-ea"/>
        <a:cs typeface="+mn-cs"/>
      </a:defRPr>
    </a:lvl5pPr>
    <a:lvl6pPr marL="10744333" algn="l" defTabSz="4297734" rtl="0" eaLnBrk="1" latinLnBrk="0" hangingPunct="1">
      <a:defRPr sz="8487" kern="1200">
        <a:solidFill>
          <a:schemeClr val="tx1"/>
        </a:solidFill>
        <a:latin typeface="+mn-lt"/>
        <a:ea typeface="+mn-ea"/>
        <a:cs typeface="+mn-cs"/>
      </a:defRPr>
    </a:lvl6pPr>
    <a:lvl7pPr marL="12893202" algn="l" defTabSz="4297734" rtl="0" eaLnBrk="1" latinLnBrk="0" hangingPunct="1">
      <a:defRPr sz="8487" kern="1200">
        <a:solidFill>
          <a:schemeClr val="tx1"/>
        </a:solidFill>
        <a:latin typeface="+mn-lt"/>
        <a:ea typeface="+mn-ea"/>
        <a:cs typeface="+mn-cs"/>
      </a:defRPr>
    </a:lvl7pPr>
    <a:lvl8pPr marL="15042067" algn="l" defTabSz="4297734" rtl="0" eaLnBrk="1" latinLnBrk="0" hangingPunct="1">
      <a:defRPr sz="8487" kern="1200">
        <a:solidFill>
          <a:schemeClr val="tx1"/>
        </a:solidFill>
        <a:latin typeface="+mn-lt"/>
        <a:ea typeface="+mn-ea"/>
        <a:cs typeface="+mn-cs"/>
      </a:defRPr>
    </a:lvl8pPr>
    <a:lvl9pPr marL="17190933" algn="l" defTabSz="4297734" rtl="0" eaLnBrk="1" latinLnBrk="0" hangingPunct="1">
      <a:defRPr sz="848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5" userDrawn="1">
          <p15:clr>
            <a:srgbClr val="A4A3A4"/>
          </p15:clr>
        </p15:guide>
        <p15:guide id="2" pos="9530" userDrawn="1">
          <p15:clr>
            <a:srgbClr val="A4A3A4"/>
          </p15:clr>
        </p15:guide>
      </p15:sldGuideLst>
    </p:ext>
    <p:ext uri="{2D200454-40CA-4A62-9FC3-DE9A4176ACB9}">
      <p15:notesGuideLst xmlns:p15="http://schemas.microsoft.com/office/powerpoint/2012/main">
        <p15:guide id="1" orient="horz" pos="3127">
          <p15:clr>
            <a:srgbClr val="A4A3A4"/>
          </p15:clr>
        </p15:guide>
        <p15:guide id="2" pos="214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보통 스타일 4 - 강조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보통 스타일 4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87" autoAdjust="0"/>
    <p:restoredTop sz="94881"/>
  </p:normalViewPr>
  <p:slideViewPr>
    <p:cSldViewPr snapToGrid="0" snapToObjects="1">
      <p:cViewPr>
        <p:scale>
          <a:sx n="33" d="100"/>
          <a:sy n="33" d="100"/>
        </p:scale>
        <p:origin x="-792" y="-4710"/>
      </p:cViewPr>
      <p:guideLst>
        <p:guide orient="horz" pos="13475"/>
        <p:guide pos="953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3127"/>
        <p:guide pos="214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1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handoutMaster" Target="handoutMasters/handoutMaster1.xml"/><Relationship Id="rId15" Type="http://schemas.openxmlformats.org/officeDocument/2006/relationships/font" Target="fonts/font10.fntdata"/><Relationship Id="rId23" Type="http://schemas.microsoft.com/office/2015/10/relationships/revisionInfo" Target="revisionInfo.xml"/><Relationship Id="rId10" Type="http://schemas.openxmlformats.org/officeDocument/2006/relationships/font" Target="fonts/font5.fntdata"/><Relationship Id="rId19"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4" Type="http://schemas.openxmlformats.org/officeDocument/2006/relationships/image" Target="../media/image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a:lstStyle>
            <a:lvl1pPr algn="l">
              <a:defRPr sz="1200"/>
            </a:lvl1pPr>
          </a:lstStyle>
          <a:p>
            <a:pPr lvl="0">
              <a:defRPr lang="ko-KR" altLang="en-US"/>
            </a:pPr>
            <a:endParaRPr lang="en-US"/>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a:lstStyle>
            <a:lvl1pPr algn="r">
              <a:defRPr sz="1200"/>
            </a:lvl1pPr>
          </a:lstStyle>
          <a:p>
            <a:pPr lvl="0">
              <a:defRPr lang="ko-KR" altLang="en-US"/>
            </a:pPr>
            <a:fld id="{0158C5BC-9A70-462C-B28D-9600239EAC64}" type="datetime1">
              <a:rPr lang="en-US"/>
              <a:pPr lvl="0">
                <a:defRPr lang="ko-KR" altLang="en-US"/>
              </a:pPr>
              <a:t>7/4/2018</a:t>
            </a:fld>
            <a:endParaRPr lang="en-US"/>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anchor="b"/>
          <a:lstStyle>
            <a:lvl1pPr algn="l">
              <a:defRPr sz="1200"/>
            </a:lvl1pPr>
          </a:lstStyle>
          <a:p>
            <a:pPr lvl="0">
              <a:defRPr lang="ko-KR" altLang="en-US"/>
            </a:pPr>
            <a:endParaRPr lang="en-US"/>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anchor="b"/>
          <a:lstStyle>
            <a:lvl1pPr algn="r">
              <a:defRPr sz="1200"/>
            </a:lvl1pPr>
          </a:lstStyle>
          <a:p>
            <a:pPr lvl="0">
              <a:defRPr lang="ko-KR" altLang="en-US"/>
            </a:pPr>
            <a:fld id="{79C131B7-05CA-4AEE-9267-6D0ED4DC84F3}" type="slidenum">
              <a:rPr lang="en-US"/>
              <a:pPr lvl="0">
                <a:defRPr lang="ko-KR" altLang="en-US"/>
              </a:pPr>
              <a:t>‹#›</a:t>
            </a:fld>
            <a:endParaRPr lang="en-US"/>
          </a:p>
        </p:txBody>
      </p:sp>
    </p:spTree>
    <p:extLst>
      <p:ext uri="{BB962C8B-B14F-4D97-AF65-F5344CB8AC3E}">
        <p14:creationId xmlns:p14="http://schemas.microsoft.com/office/powerpoint/2010/main" val="58540927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gif>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a:lstStyle>
            <a:lvl1pPr algn="l">
              <a:defRPr sz="1200"/>
            </a:lvl1pPr>
          </a:lstStyle>
          <a:p>
            <a:pPr lvl="0">
              <a:defRPr lang="ko-KR" altLang="en-US"/>
            </a:pPr>
            <a:endParaRPr lang="en-US"/>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a:lstStyle>
            <a:lvl1pPr algn="r">
              <a:defRPr sz="1200"/>
            </a:lvl1pPr>
          </a:lstStyle>
          <a:p>
            <a:pPr lvl="0">
              <a:defRPr lang="ko-KR" altLang="en-US"/>
            </a:pPr>
            <a:fld id="{E6CC2317-6751-4CD4-9995-8782DD78E936}" type="datetime1">
              <a:rPr lang="en-US"/>
              <a:pPr lvl="0">
                <a:defRPr lang="ko-KR" altLang="en-US"/>
              </a:pPr>
              <a:t>7/4/2018</a:t>
            </a:fld>
            <a:endParaRPr lang="en-US"/>
          </a:p>
        </p:txBody>
      </p:sp>
      <p:sp>
        <p:nvSpPr>
          <p:cNvPr id="4" name="Slide Image Placeholder 3"/>
          <p:cNvSpPr>
            <a:spLocks noGrp="1" noRot="1" noChangeAspect="1" noTextEdit="1"/>
          </p:cNvSpPr>
          <p:nvPr>
            <p:ph type="sldImg" idx="2"/>
          </p:nvPr>
        </p:nvSpPr>
        <p:spPr>
          <a:xfrm>
            <a:off x="2082800" y="744538"/>
            <a:ext cx="2632075" cy="3722687"/>
          </a:xfrm>
          <a:prstGeom prst="rect">
            <a:avLst/>
          </a:prstGeom>
          <a:noFill/>
          <a:ln w="12700">
            <a:solidFill>
              <a:prstClr val="black"/>
            </a:solidFill>
          </a:ln>
        </p:spPr>
        <p:txBody>
          <a:bodyPr vert="horz" lIns="91440" tIns="45720" rIns="91440" bIns="45720" anchor="ctr"/>
          <a:lstStyle/>
          <a:p>
            <a:pPr lvl="0">
              <a:defRPr lang="ko-KR" altLang="en-US"/>
            </a:pPr>
            <a:endParaRPr lang="en-US"/>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a:normAutofit/>
          </a:bodyPr>
          <a:lstStyle/>
          <a:p>
            <a:pPr lvl="0">
              <a:defRPr lang="ko-KR" altLang="en-US"/>
            </a:pPr>
            <a:r>
              <a:rPr lang="en-US"/>
              <a:t>Click to edit Master text styles</a:t>
            </a:r>
          </a:p>
          <a:p>
            <a:pPr lvl="1">
              <a:defRPr lang="ko-KR" altLang="en-US"/>
            </a:pPr>
            <a:r>
              <a:rPr lang="en-US"/>
              <a:t>Second level</a:t>
            </a:r>
          </a:p>
          <a:p>
            <a:pPr lvl="2">
              <a:defRPr lang="ko-KR" altLang="en-US"/>
            </a:pPr>
            <a:r>
              <a:rPr lang="en-US"/>
              <a:t>Third level</a:t>
            </a:r>
          </a:p>
          <a:p>
            <a:pPr lvl="3">
              <a:defRPr lang="ko-KR" altLang="en-US"/>
            </a:pPr>
            <a:r>
              <a:rPr lang="en-US"/>
              <a:t>Fourth level</a:t>
            </a:r>
          </a:p>
          <a:p>
            <a:pPr lvl="4">
              <a:defRPr lang="ko-KR" altLang="en-US"/>
            </a:pPr>
            <a:r>
              <a:rPr lang="en-US"/>
              <a:t>Fifth level</a:t>
            </a:r>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anchor="b"/>
          <a:lstStyle>
            <a:lvl1pPr algn="l">
              <a:defRPr sz="1200"/>
            </a:lvl1pPr>
          </a:lstStyle>
          <a:p>
            <a:pPr lvl="0">
              <a:defRPr lang="ko-KR" altLang="en-US"/>
            </a:pPr>
            <a:endParaRPr lang="en-US"/>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anchor="b"/>
          <a:lstStyle>
            <a:lvl1pPr algn="r">
              <a:defRPr sz="1200"/>
            </a:lvl1pPr>
          </a:lstStyle>
          <a:p>
            <a:pPr lvl="0">
              <a:defRPr lang="ko-KR" altLang="en-US"/>
            </a:pPr>
            <a:fld id="{26A1A87D-CAF7-4BDC-A0D3-C0DBEDE81619}" type="slidenum">
              <a:rPr lang="en-US"/>
              <a:pPr lvl="0">
                <a:defRPr lang="ko-KR" altLang="en-US"/>
              </a:pPr>
              <a:t>‹#›</a:t>
            </a:fld>
            <a:endParaRPr lang="en-US"/>
          </a:p>
        </p:txBody>
      </p:sp>
    </p:spTree>
    <p:extLst>
      <p:ext uri="{BB962C8B-B14F-4D97-AF65-F5344CB8AC3E}">
        <p14:creationId xmlns:p14="http://schemas.microsoft.com/office/powerpoint/2010/main" val="2137187840"/>
      </p:ext>
    </p:extLst>
  </p:cSld>
  <p:clrMap bg1="lt1" tx1="dk1" bg2="lt2" tx2="dk2" accent1="accent1" accent2="accent2" accent3="accent3" accent4="accent4" accent5="accent5" accent6="accent6" hlink="hlink" folHlink="folHlink"/>
  <p:hf hdr="0" ftr="0" dt="0"/>
  <p:notesStyle>
    <a:lvl1pPr marL="0" algn="l" defTabSz="4297734" rtl="0" eaLnBrk="1" latinLnBrk="0" hangingPunct="1">
      <a:defRPr sz="5798" kern="1200">
        <a:solidFill>
          <a:schemeClr val="tx1"/>
        </a:solidFill>
        <a:latin typeface="+mn-lt"/>
        <a:ea typeface="+mn-ea"/>
        <a:cs typeface="+mn-cs"/>
      </a:defRPr>
    </a:lvl1pPr>
    <a:lvl2pPr marL="2148868" algn="l" defTabSz="4297734" rtl="0" eaLnBrk="1" latinLnBrk="0" hangingPunct="1">
      <a:defRPr sz="5798" kern="1200">
        <a:solidFill>
          <a:schemeClr val="tx1"/>
        </a:solidFill>
        <a:latin typeface="+mn-lt"/>
        <a:ea typeface="+mn-ea"/>
        <a:cs typeface="+mn-cs"/>
      </a:defRPr>
    </a:lvl2pPr>
    <a:lvl3pPr marL="4297734" algn="l" defTabSz="4297734" rtl="0" eaLnBrk="1" latinLnBrk="0" hangingPunct="1">
      <a:defRPr sz="5798" kern="1200">
        <a:solidFill>
          <a:schemeClr val="tx1"/>
        </a:solidFill>
        <a:latin typeface="+mn-lt"/>
        <a:ea typeface="+mn-ea"/>
        <a:cs typeface="+mn-cs"/>
      </a:defRPr>
    </a:lvl3pPr>
    <a:lvl4pPr marL="6446599" algn="l" defTabSz="4297734" rtl="0" eaLnBrk="1" latinLnBrk="0" hangingPunct="1">
      <a:defRPr sz="5798" kern="1200">
        <a:solidFill>
          <a:schemeClr val="tx1"/>
        </a:solidFill>
        <a:latin typeface="+mn-lt"/>
        <a:ea typeface="+mn-ea"/>
        <a:cs typeface="+mn-cs"/>
      </a:defRPr>
    </a:lvl4pPr>
    <a:lvl5pPr marL="8595466" algn="l" defTabSz="4297734" rtl="0" eaLnBrk="1" latinLnBrk="0" hangingPunct="1">
      <a:defRPr sz="5798" kern="1200">
        <a:solidFill>
          <a:schemeClr val="tx1"/>
        </a:solidFill>
        <a:latin typeface="+mn-lt"/>
        <a:ea typeface="+mn-ea"/>
        <a:cs typeface="+mn-cs"/>
      </a:defRPr>
    </a:lvl5pPr>
    <a:lvl6pPr marL="10744333" algn="l" defTabSz="4297734" rtl="0" eaLnBrk="1" latinLnBrk="0" hangingPunct="1">
      <a:defRPr sz="5798" kern="1200">
        <a:solidFill>
          <a:schemeClr val="tx1"/>
        </a:solidFill>
        <a:latin typeface="+mn-lt"/>
        <a:ea typeface="+mn-ea"/>
        <a:cs typeface="+mn-cs"/>
      </a:defRPr>
    </a:lvl6pPr>
    <a:lvl7pPr marL="12893202" algn="l" defTabSz="4297734" rtl="0" eaLnBrk="1" latinLnBrk="0" hangingPunct="1">
      <a:defRPr sz="5798" kern="1200">
        <a:solidFill>
          <a:schemeClr val="tx1"/>
        </a:solidFill>
        <a:latin typeface="+mn-lt"/>
        <a:ea typeface="+mn-ea"/>
        <a:cs typeface="+mn-cs"/>
      </a:defRPr>
    </a:lvl7pPr>
    <a:lvl8pPr marL="15042067" algn="l" defTabSz="4297734" rtl="0" eaLnBrk="1" latinLnBrk="0" hangingPunct="1">
      <a:defRPr sz="5798" kern="1200">
        <a:solidFill>
          <a:schemeClr val="tx1"/>
        </a:solidFill>
        <a:latin typeface="+mn-lt"/>
        <a:ea typeface="+mn-ea"/>
        <a:cs typeface="+mn-cs"/>
      </a:defRPr>
    </a:lvl8pPr>
    <a:lvl9pPr marL="17190933" algn="l" defTabSz="4297734" rtl="0" eaLnBrk="1" latinLnBrk="0" hangingPunct="1">
      <a:defRPr sz="579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TextEdit="1"/>
          </p:cNvSpPr>
          <p:nvPr>
            <p:ph type="sldImg"/>
          </p:nvPr>
        </p:nvSpPr>
        <p:spPr>
          <a:xfrm>
            <a:off x="2082800" y="744538"/>
            <a:ext cx="2632075" cy="3722687"/>
          </a:xfrm>
        </p:spPr>
      </p:sp>
      <p:sp>
        <p:nvSpPr>
          <p:cNvPr id="3" name="Notes Placeholder 2"/>
          <p:cNvSpPr>
            <a:spLocks noGrp="1"/>
          </p:cNvSpPr>
          <p:nvPr>
            <p:ph type="body" idx="1"/>
          </p:nvPr>
        </p:nvSpPr>
        <p:spPr/>
        <p:txBody>
          <a:bodyPr>
            <a:normAutofit/>
          </a:bodyPr>
          <a:lstStyle/>
          <a:p>
            <a:pPr lvl="0">
              <a:defRPr lang="ko-KR" altLang="en-US"/>
            </a:pPr>
            <a:endParaRPr lang="en-US" dirty="0"/>
          </a:p>
        </p:txBody>
      </p:sp>
      <p:sp>
        <p:nvSpPr>
          <p:cNvPr id="4" name="Slide Number Placeholder 3"/>
          <p:cNvSpPr>
            <a:spLocks noGrp="1"/>
          </p:cNvSpPr>
          <p:nvPr>
            <p:ph type="sldNum" sz="quarter" idx="10"/>
          </p:nvPr>
        </p:nvSpPr>
        <p:spPr/>
        <p:txBody>
          <a:bodyPr/>
          <a:lstStyle/>
          <a:p>
            <a:pPr lvl="0">
              <a:defRPr lang="ko-KR" altLang="en-US"/>
            </a:pPr>
            <a:fld id="{26A1A87D-CAF7-4BDC-A0D3-C0DBEDE81619}" type="slidenum">
              <a:rPr lang="en-US"/>
              <a:pPr lvl="0">
                <a:defRPr lang="ko-KR" altLang="en-US"/>
              </a:pPr>
              <a:t>1</a:t>
            </a:fld>
            <a:endParaRPr lang="en-US"/>
          </a:p>
        </p:txBody>
      </p:sp>
    </p:spTree>
    <p:extLst>
      <p:ext uri="{BB962C8B-B14F-4D97-AF65-F5344CB8AC3E}">
        <p14:creationId xmlns:p14="http://schemas.microsoft.com/office/powerpoint/2010/main" val="2082149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2" y="7585963"/>
            <a:ext cx="14299153"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36214" y="6872832"/>
            <a:ext cx="14287866"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636213" y="18506314"/>
            <a:ext cx="14291358"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edit)  OBJECTIVES</a:t>
            </a:r>
          </a:p>
        </p:txBody>
      </p:sp>
      <p:sp>
        <p:nvSpPr>
          <p:cNvPr id="25" name="Text Placeholder 5"/>
          <p:cNvSpPr>
            <a:spLocks noGrp="1"/>
          </p:cNvSpPr>
          <p:nvPr>
            <p:ph type="body" sz="quarter" idx="25" hasCustomPrompt="1"/>
          </p:nvPr>
        </p:nvSpPr>
        <p:spPr>
          <a:xfrm>
            <a:off x="15353328" y="6872832"/>
            <a:ext cx="14287682"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15353328" y="7585963"/>
            <a:ext cx="14287682"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15353332" y="18528892"/>
            <a:ext cx="14283756"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15347856" y="19296380"/>
            <a:ext cx="14289232"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15364405" y="33416697"/>
            <a:ext cx="14276604"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15353332" y="34204185"/>
            <a:ext cx="14283756"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623691" y="19275663"/>
            <a:ext cx="14300388"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Type in or paste your text here</a:t>
            </a:r>
          </a:p>
        </p:txBody>
      </p:sp>
      <p:sp>
        <p:nvSpPr>
          <p:cNvPr id="76" name="Text Placeholder 76"/>
          <p:cNvSpPr>
            <a:spLocks noGrp="1"/>
          </p:cNvSpPr>
          <p:nvPr>
            <p:ph type="body" sz="quarter" idx="150" hasCustomPrompt="1"/>
          </p:nvPr>
        </p:nvSpPr>
        <p:spPr>
          <a:xfrm>
            <a:off x="4090899" y="5025076"/>
            <a:ext cx="22093416" cy="1087559"/>
          </a:xfrm>
          <a:prstGeom prst="rect">
            <a:avLst/>
          </a:prstGeom>
        </p:spPr>
        <p:txBody>
          <a:bodyPr lIns="54681" tIns="27341" rIns="54681" bIns="27341">
            <a:normAutofit/>
          </a:bodyPr>
          <a:lstStyle>
            <a:lvl1pPr marL="0" indent="0" algn="ctr">
              <a:buFontTx/>
              <a:buNone/>
              <a:defRPr sz="5948">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affiliations</a:t>
            </a:r>
          </a:p>
        </p:txBody>
      </p:sp>
      <p:sp>
        <p:nvSpPr>
          <p:cNvPr id="79" name="Text Placeholder 76"/>
          <p:cNvSpPr>
            <a:spLocks noGrp="1"/>
          </p:cNvSpPr>
          <p:nvPr>
            <p:ph type="body" sz="quarter" idx="151" hasCustomPrompt="1"/>
          </p:nvPr>
        </p:nvSpPr>
        <p:spPr>
          <a:xfrm>
            <a:off x="4090899" y="3160691"/>
            <a:ext cx="22093416" cy="1864385"/>
          </a:xfrm>
          <a:prstGeom prst="rect">
            <a:avLst/>
          </a:prstGeom>
        </p:spPr>
        <p:txBody>
          <a:bodyPr lIns="54681" tIns="27341" rIns="54681" bIns="27341" anchor="t" anchorCtr="1">
            <a:normAutofit/>
          </a:bodyPr>
          <a:lstStyle>
            <a:lvl1pPr marL="0" indent="0" algn="ctr">
              <a:buFontTx/>
              <a:buNone/>
              <a:defRPr sz="9544">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authors</a:t>
            </a:r>
          </a:p>
        </p:txBody>
      </p:sp>
      <p:sp>
        <p:nvSpPr>
          <p:cNvPr id="80" name="Text Placeholder 76"/>
          <p:cNvSpPr>
            <a:spLocks noGrp="1"/>
          </p:cNvSpPr>
          <p:nvPr>
            <p:ph type="body" sz="quarter" idx="153" hasCustomPrompt="1"/>
          </p:nvPr>
        </p:nvSpPr>
        <p:spPr>
          <a:xfrm>
            <a:off x="4090899" y="492942"/>
            <a:ext cx="22093416" cy="2667751"/>
          </a:xfrm>
          <a:prstGeom prst="rect">
            <a:avLst/>
          </a:prstGeom>
        </p:spPr>
        <p:txBody>
          <a:bodyPr lIns="54681" tIns="27341" rIns="54681" bIns="27341" anchor="t" anchorCtr="1">
            <a:normAutofit/>
          </a:bodyPr>
          <a:lstStyle>
            <a:lvl1pPr marL="0" indent="0" algn="ctr">
              <a:buFontTx/>
              <a:buNone/>
              <a:defRPr sz="13693" b="1">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2" y="7640323"/>
            <a:ext cx="6936974"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6" name="Text Placeholder 5"/>
          <p:cNvSpPr>
            <a:spLocks noGrp="1"/>
          </p:cNvSpPr>
          <p:nvPr>
            <p:ph type="body" sz="quarter" idx="11" hasCustomPrompt="1"/>
          </p:nvPr>
        </p:nvSpPr>
        <p:spPr>
          <a:xfrm>
            <a:off x="636216" y="6864208"/>
            <a:ext cx="6931501" cy="748673"/>
          </a:xfrm>
          <a:prstGeom prst="rect">
            <a:avLst/>
          </a:prstGeom>
          <a:noFill/>
        </p:spPr>
        <p:txBody>
          <a:bodyPr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ABSTRACT</a:t>
            </a:r>
          </a:p>
        </p:txBody>
      </p:sp>
      <p:sp>
        <p:nvSpPr>
          <p:cNvPr id="19" name="Text Placeholder 3"/>
          <p:cNvSpPr>
            <a:spLocks noGrp="1"/>
          </p:cNvSpPr>
          <p:nvPr>
            <p:ph type="body" sz="quarter" idx="19" hasCustomPrompt="1"/>
          </p:nvPr>
        </p:nvSpPr>
        <p:spPr>
          <a:xfrm>
            <a:off x="622596" y="19232054"/>
            <a:ext cx="6938068"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20" name="Text Placeholder 5"/>
          <p:cNvSpPr>
            <a:spLocks noGrp="1"/>
          </p:cNvSpPr>
          <p:nvPr>
            <p:ph type="body" sz="quarter" idx="20" hasCustomPrompt="1"/>
          </p:nvPr>
        </p:nvSpPr>
        <p:spPr>
          <a:xfrm>
            <a:off x="636211" y="18506314"/>
            <a:ext cx="6932594"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7992578" y="7630001"/>
            <a:ext cx="14292247"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22" name="Text Placeholder 5"/>
          <p:cNvSpPr>
            <a:spLocks noGrp="1"/>
          </p:cNvSpPr>
          <p:nvPr>
            <p:ph type="body" sz="quarter" idx="22" hasCustomPrompt="1"/>
          </p:nvPr>
        </p:nvSpPr>
        <p:spPr>
          <a:xfrm>
            <a:off x="7992583" y="6872832"/>
            <a:ext cx="14292247"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(header)  MATERIALS &amp; METHODS</a:t>
            </a:r>
          </a:p>
        </p:txBody>
      </p:sp>
      <p:sp>
        <p:nvSpPr>
          <p:cNvPr id="23" name="Text Placeholder 3"/>
          <p:cNvSpPr>
            <a:spLocks noGrp="1"/>
          </p:cNvSpPr>
          <p:nvPr>
            <p:ph type="body" sz="quarter" idx="23" hasCustomPrompt="1"/>
          </p:nvPr>
        </p:nvSpPr>
        <p:spPr>
          <a:xfrm>
            <a:off x="7992583" y="28196755"/>
            <a:ext cx="14292247"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24" name="Text Placeholder 5"/>
          <p:cNvSpPr>
            <a:spLocks noGrp="1"/>
          </p:cNvSpPr>
          <p:nvPr>
            <p:ph type="body" sz="quarter" idx="24" hasCustomPrompt="1"/>
          </p:nvPr>
        </p:nvSpPr>
        <p:spPr>
          <a:xfrm>
            <a:off x="7992583" y="27429271"/>
            <a:ext cx="14292247"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2710790" y="6872832"/>
            <a:ext cx="6930218"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2710790" y="7640323"/>
            <a:ext cx="6930218"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27" name="Text Placeholder 5"/>
          <p:cNvSpPr>
            <a:spLocks noGrp="1"/>
          </p:cNvSpPr>
          <p:nvPr>
            <p:ph type="body" sz="quarter" idx="27" hasCustomPrompt="1"/>
          </p:nvPr>
        </p:nvSpPr>
        <p:spPr>
          <a:xfrm>
            <a:off x="22706865" y="18584626"/>
            <a:ext cx="6930218"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2751310" y="19352112"/>
            <a:ext cx="6879920" cy="745254"/>
          </a:xfrm>
          <a:prstGeom prst="rect">
            <a:avLst/>
          </a:prstGeom>
        </p:spPr>
        <p:txBody>
          <a:bodyPr wrap="square" lIns="158267" tIns="158267" rIns="158267" bIns="158267">
            <a:spAutoFit/>
          </a:bodyPr>
          <a:lstStyle>
            <a:lvl1pPr marL="0" indent="0">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29" name="Text Placeholder 5"/>
          <p:cNvSpPr>
            <a:spLocks noGrp="1"/>
          </p:cNvSpPr>
          <p:nvPr>
            <p:ph type="body" sz="quarter" idx="29" hasCustomPrompt="1"/>
          </p:nvPr>
        </p:nvSpPr>
        <p:spPr>
          <a:xfrm>
            <a:off x="22710790" y="34019627"/>
            <a:ext cx="6930218" cy="748673"/>
          </a:xfrm>
          <a:prstGeom prst="rect">
            <a:avLst/>
          </a:prstGeom>
          <a:noFill/>
        </p:spPr>
        <p:txBody>
          <a:bodyPr wrap="square" lIns="63307" tIns="63307" rIns="63307" bIns="63307" anchor="ctr" anchorCtr="0">
            <a:spAutoFit/>
          </a:bodyPr>
          <a:lstStyle>
            <a:lvl1pPr marL="0" indent="0" algn="ctr">
              <a:buNone/>
              <a:defRPr sz="3873" b="1" u="sng" baseline="0">
                <a:solidFill>
                  <a:schemeClr val="accent5">
                    <a:lumMod val="50000"/>
                  </a:schemeClr>
                </a:solidFill>
              </a:defRPr>
            </a:lvl1pPr>
          </a:lstStyle>
          <a:p>
            <a:pPr lvl="0"/>
            <a:r>
              <a:rPr lang="en-US" dirty="0"/>
              <a:t>(click to add)  CONTACT</a:t>
            </a:r>
          </a:p>
        </p:txBody>
      </p:sp>
      <p:sp>
        <p:nvSpPr>
          <p:cNvPr id="30" name="Text Placeholder 3"/>
          <p:cNvSpPr>
            <a:spLocks noGrp="1"/>
          </p:cNvSpPr>
          <p:nvPr>
            <p:ph type="body" sz="quarter" idx="30" hasCustomPrompt="1"/>
          </p:nvPr>
        </p:nvSpPr>
        <p:spPr>
          <a:xfrm>
            <a:off x="22697540" y="34864437"/>
            <a:ext cx="6933690" cy="745254"/>
          </a:xfrm>
          <a:prstGeom prst="rect">
            <a:avLst/>
          </a:prstGeom>
        </p:spPr>
        <p:txBody>
          <a:bodyPr wrap="square" lIns="158267" tIns="158267" rIns="158267" bIns="158267">
            <a:spAutoFit/>
          </a:bodyPr>
          <a:lstStyle>
            <a:lvl1pPr marL="65875" indent="-65875">
              <a:buNone/>
              <a:defRPr sz="2766">
                <a:solidFill>
                  <a:schemeClr val="accent5">
                    <a:lumMod val="50000"/>
                  </a:schemeClr>
                </a:solidFill>
                <a:latin typeface="Times New Roman" panose="02020603050405020304" pitchFamily="18" charset="0"/>
                <a:cs typeface="Times New Roman" panose="02020603050405020304" pitchFamily="18" charset="0"/>
              </a:defRPr>
            </a:lvl1pPr>
            <a:lvl2pPr marL="1422940" indent="-547285">
              <a:defRPr sz="2351">
                <a:latin typeface="Trebuchet MS" pitchFamily="34" charset="0"/>
              </a:defRPr>
            </a:lvl2pPr>
            <a:lvl3pPr marL="1970223" indent="-547285">
              <a:defRPr sz="2351">
                <a:latin typeface="Trebuchet MS" pitchFamily="34" charset="0"/>
              </a:defRPr>
            </a:lvl3pPr>
            <a:lvl4pPr marL="2572236" indent="-602013">
              <a:defRPr sz="2351">
                <a:latin typeface="Trebuchet MS" pitchFamily="34" charset="0"/>
              </a:defRPr>
            </a:lvl4pPr>
            <a:lvl5pPr marL="3010064" indent="-437827">
              <a:defRPr sz="2351">
                <a:latin typeface="Trebuchet MS" pitchFamily="34" charset="0"/>
              </a:defRPr>
            </a:lvl5pPr>
          </a:lstStyle>
          <a:p>
            <a:pPr lvl="0"/>
            <a:r>
              <a:rPr lang="en-US" dirty="0"/>
              <a:t>Enter your text here</a:t>
            </a:r>
          </a:p>
        </p:txBody>
      </p:sp>
      <p:sp>
        <p:nvSpPr>
          <p:cNvPr id="84" name="Text Placeholder 76"/>
          <p:cNvSpPr>
            <a:spLocks noGrp="1"/>
          </p:cNvSpPr>
          <p:nvPr>
            <p:ph type="body" sz="quarter" idx="150" hasCustomPrompt="1"/>
          </p:nvPr>
        </p:nvSpPr>
        <p:spPr>
          <a:xfrm>
            <a:off x="4090899" y="5025076"/>
            <a:ext cx="22093416" cy="1087559"/>
          </a:xfrm>
          <a:prstGeom prst="rect">
            <a:avLst/>
          </a:prstGeom>
        </p:spPr>
        <p:txBody>
          <a:bodyPr lIns="54681" tIns="27341" rIns="54681" bIns="27341">
            <a:normAutofit/>
          </a:bodyPr>
          <a:lstStyle>
            <a:lvl1pPr marL="0" indent="0" algn="ctr">
              <a:buFontTx/>
              <a:buNone/>
              <a:defRPr sz="5948">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affiliations</a:t>
            </a:r>
          </a:p>
        </p:txBody>
      </p:sp>
      <p:sp>
        <p:nvSpPr>
          <p:cNvPr id="85" name="Text Placeholder 76"/>
          <p:cNvSpPr>
            <a:spLocks noGrp="1"/>
          </p:cNvSpPr>
          <p:nvPr>
            <p:ph type="body" sz="quarter" idx="151" hasCustomPrompt="1"/>
          </p:nvPr>
        </p:nvSpPr>
        <p:spPr>
          <a:xfrm>
            <a:off x="4090899" y="3160691"/>
            <a:ext cx="22093416" cy="1864385"/>
          </a:xfrm>
          <a:prstGeom prst="rect">
            <a:avLst/>
          </a:prstGeom>
        </p:spPr>
        <p:txBody>
          <a:bodyPr lIns="54681" tIns="27341" rIns="54681" bIns="27341" anchor="t" anchorCtr="1">
            <a:normAutofit/>
          </a:bodyPr>
          <a:lstStyle>
            <a:lvl1pPr marL="0" indent="0" algn="ctr">
              <a:buFontTx/>
              <a:buNone/>
              <a:defRPr sz="9544">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authors</a:t>
            </a:r>
          </a:p>
        </p:txBody>
      </p:sp>
      <p:sp>
        <p:nvSpPr>
          <p:cNvPr id="86" name="Text Placeholder 76"/>
          <p:cNvSpPr>
            <a:spLocks noGrp="1"/>
          </p:cNvSpPr>
          <p:nvPr>
            <p:ph type="body" sz="quarter" idx="178" hasCustomPrompt="1"/>
          </p:nvPr>
        </p:nvSpPr>
        <p:spPr>
          <a:xfrm>
            <a:off x="4090899" y="492942"/>
            <a:ext cx="22093416" cy="2667751"/>
          </a:xfrm>
          <a:prstGeom prst="rect">
            <a:avLst/>
          </a:prstGeom>
        </p:spPr>
        <p:txBody>
          <a:bodyPr lIns="54681" tIns="27341" rIns="54681" bIns="27341" anchor="t" anchorCtr="1">
            <a:normAutofit/>
          </a:bodyPr>
          <a:lstStyle>
            <a:lvl1pPr marL="0" indent="0" algn="ctr">
              <a:buFontTx/>
              <a:buNone/>
              <a:defRPr sz="13693" b="1">
                <a:solidFill>
                  <a:schemeClr val="bg1"/>
                </a:solidFill>
                <a:latin typeface="+mj-lt"/>
              </a:defRPr>
            </a:lvl1pPr>
            <a:lvl2pPr>
              <a:buFontTx/>
              <a:buNone/>
              <a:defRPr sz="5948"/>
            </a:lvl2pPr>
            <a:lvl3pPr>
              <a:buFontTx/>
              <a:buNone/>
              <a:defRPr sz="5948"/>
            </a:lvl3pPr>
            <a:lvl4pPr>
              <a:buFontTx/>
              <a:buNone/>
              <a:defRPr sz="5948"/>
            </a:lvl4pPr>
            <a:lvl5pPr>
              <a:buFontTx/>
              <a:buNone/>
              <a:defRPr sz="5948"/>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4.png"/><Relationship Id="rId18" Type="http://schemas.openxmlformats.org/officeDocument/2006/relationships/image" Target="../media/image11.jpeg"/><Relationship Id="rId3" Type="http://schemas.openxmlformats.org/officeDocument/2006/relationships/vmlDrawing" Target="../drawings/vmlDrawing1.vml"/><Relationship Id="rId7" Type="http://schemas.openxmlformats.org/officeDocument/2006/relationships/image" Target="../media/image9.png"/><Relationship Id="rId12" Type="http://schemas.openxmlformats.org/officeDocument/2006/relationships/oleObject" Target="../embeddings/oleObject3.bin"/><Relationship Id="rId17" Type="http://schemas.openxmlformats.org/officeDocument/2006/relationships/hyperlink" Target="http://www.facebook.com/pages/PosterPresentationscom/217914411419?v=app_4949752878&amp;ref=ts" TargetMode="External"/><Relationship Id="rId2" Type="http://schemas.openxmlformats.org/officeDocument/2006/relationships/theme" Target="../theme/theme2.xml"/><Relationship Id="rId16"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3.png"/><Relationship Id="rId5" Type="http://schemas.openxmlformats.org/officeDocument/2006/relationships/image" Target="../media/image7.png"/><Relationship Id="rId15" Type="http://schemas.openxmlformats.org/officeDocument/2006/relationships/oleObject" Target="../embeddings/oleObject4.bin"/><Relationship Id="rId10" Type="http://schemas.openxmlformats.org/officeDocument/2006/relationships/oleObject" Target="../embeddings/oleObject2.bin"/><Relationship Id="rId4" Type="http://schemas.openxmlformats.org/officeDocument/2006/relationships/image" Target="../media/image6.png"/><Relationship Id="rId9" Type="http://schemas.openxmlformats.org/officeDocument/2006/relationships/image" Target="../media/image2.png"/><Relationship Id="rId14" Type="http://schemas.openxmlformats.org/officeDocument/2006/relationships/image" Target="../media/image10.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1" y="2"/>
            <a:ext cx="30275213" cy="6242215"/>
          </a:xfrm>
          <a:prstGeom prst="rect">
            <a:avLst/>
          </a:prstGeom>
          <a:solidFill>
            <a:schemeClr val="accent5">
              <a:lumMod val="75000"/>
            </a:schemeClr>
          </a:solidFill>
          <a:ln w="9525">
            <a:solidFill>
              <a:schemeClr val="tx1"/>
            </a:solidFill>
            <a:miter lim="800000"/>
            <a:headEnd/>
            <a:tailEnd/>
          </a:ln>
          <a:effectLst/>
        </p:spPr>
        <p:txBody>
          <a:bodyPr wrap="none" lIns="87567" tIns="43783" rIns="87567" bIns="43783" anchor="ctr"/>
          <a:lstStyle/>
          <a:p>
            <a:pPr>
              <a:defRPr/>
            </a:pPr>
            <a:endParaRPr lang="en-US" sz="10861" dirty="0"/>
          </a:p>
        </p:txBody>
      </p:sp>
      <p:sp>
        <p:nvSpPr>
          <p:cNvPr id="9" name="Rectangle 9"/>
          <p:cNvSpPr>
            <a:spLocks noChangeArrowheads="1"/>
          </p:cNvSpPr>
          <p:nvPr/>
        </p:nvSpPr>
        <p:spPr bwMode="auto">
          <a:xfrm>
            <a:off x="1" y="6248413"/>
            <a:ext cx="30275213" cy="198165"/>
          </a:xfrm>
          <a:prstGeom prst="rect">
            <a:avLst/>
          </a:prstGeom>
          <a:solidFill>
            <a:schemeClr val="accent5">
              <a:lumMod val="50000"/>
            </a:schemeClr>
          </a:solidFill>
          <a:ln w="152400">
            <a:noFill/>
            <a:miter lim="800000"/>
            <a:headEnd/>
            <a:tailEnd/>
          </a:ln>
          <a:effectLst/>
        </p:spPr>
        <p:txBody>
          <a:bodyPr wrap="none" lIns="87567" tIns="43783" rIns="87567" bIns="43783" anchor="ctr"/>
          <a:lstStyle/>
          <a:p>
            <a:pPr>
              <a:defRPr/>
            </a:pPr>
            <a:endParaRPr lang="en-US" sz="10861" dirty="0"/>
          </a:p>
        </p:txBody>
      </p:sp>
      <p:sp>
        <p:nvSpPr>
          <p:cNvPr id="16" name="Rectangle 33"/>
          <p:cNvSpPr>
            <a:spLocks noChangeArrowheads="1"/>
          </p:cNvSpPr>
          <p:nvPr/>
        </p:nvSpPr>
        <p:spPr bwMode="auto">
          <a:xfrm>
            <a:off x="634515" y="6828960"/>
            <a:ext cx="14291153" cy="35279347"/>
          </a:xfrm>
          <a:prstGeom prst="roundRect">
            <a:avLst>
              <a:gd name="adj" fmla="val 3215"/>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7567" tIns="43783" rIns="87567" bIns="43783" anchor="ctr"/>
          <a:lstStyle/>
          <a:p>
            <a:pPr>
              <a:defRPr/>
            </a:pPr>
            <a:endParaRPr lang="en-US" sz="10861" dirty="0"/>
          </a:p>
        </p:txBody>
      </p:sp>
      <p:sp>
        <p:nvSpPr>
          <p:cNvPr id="21" name="Rectangle 33"/>
          <p:cNvSpPr>
            <a:spLocks noChangeArrowheads="1"/>
          </p:cNvSpPr>
          <p:nvPr userDrawn="1"/>
        </p:nvSpPr>
        <p:spPr bwMode="auto">
          <a:xfrm>
            <a:off x="15349547" y="6828960"/>
            <a:ext cx="14291153" cy="35279347"/>
          </a:xfrm>
          <a:prstGeom prst="roundRect">
            <a:avLst>
              <a:gd name="adj" fmla="val 3215"/>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7567" tIns="43783" rIns="87567" bIns="43783" anchor="ctr"/>
          <a:lstStyle/>
          <a:p>
            <a:pPr>
              <a:defRPr/>
            </a:pPr>
            <a:endParaRPr lang="en-US" sz="10861" dirty="0"/>
          </a:p>
        </p:txBody>
      </p:sp>
      <p:pic>
        <p:nvPicPr>
          <p:cNvPr id="40" name="그림 2"/>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206696" y="1160377"/>
            <a:ext cx="2984153" cy="4006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 name="AutoShape 179"/>
          <p:cNvSpPr>
            <a:spLocks noChangeArrowheads="1"/>
          </p:cNvSpPr>
          <p:nvPr userDrawn="1"/>
        </p:nvSpPr>
        <p:spPr bwMode="auto">
          <a:xfrm>
            <a:off x="566271" y="552135"/>
            <a:ext cx="29074429" cy="5222819"/>
          </a:xfrm>
          <a:prstGeom prst="roundRect">
            <a:avLst>
              <a:gd name="adj" fmla="val 5699"/>
            </a:avLst>
          </a:prstGeom>
          <a:noFill/>
          <a:ln w="76200">
            <a:solidFill>
              <a:schemeClr val="bg1"/>
            </a:solidFill>
            <a:round/>
            <a:headEnd/>
            <a:tailEnd/>
          </a:ln>
          <a:effectLst>
            <a:outerShdw dist="107763" dir="2700000" algn="ctr" rotWithShape="0">
              <a:schemeClr val="bg2">
                <a:alpha val="50000"/>
              </a:schemeClr>
            </a:outerShdw>
          </a:effectLst>
          <a:extLst/>
        </p:spPr>
        <p:txBody>
          <a:bodyPr wrap="none" anchor="ctr"/>
          <a:lstStyle>
            <a:defPPr>
              <a:defRPr lang="ko-KR"/>
            </a:defPPr>
            <a:lvl1pPr algn="l" rtl="0" fontAlgn="base" latinLnBrk="1">
              <a:spcBef>
                <a:spcPct val="0"/>
              </a:spcBef>
              <a:spcAft>
                <a:spcPct val="0"/>
              </a:spcAft>
              <a:defRPr kumimoji="1" sz="8500" kern="1200">
                <a:solidFill>
                  <a:schemeClr val="tx1"/>
                </a:solidFill>
                <a:latin typeface="굴림" panose="020B0600000101010101" pitchFamily="50" charset="-127"/>
                <a:ea typeface="굴림" panose="020B0600000101010101" pitchFamily="50" charset="-127"/>
                <a:cs typeface="+mn-cs"/>
              </a:defRPr>
            </a:lvl1pPr>
            <a:lvl2pPr marL="457200" algn="l" rtl="0" fontAlgn="base" latinLnBrk="1">
              <a:spcBef>
                <a:spcPct val="0"/>
              </a:spcBef>
              <a:spcAft>
                <a:spcPct val="0"/>
              </a:spcAft>
              <a:defRPr kumimoji="1" sz="8500" kern="1200">
                <a:solidFill>
                  <a:schemeClr val="tx1"/>
                </a:solidFill>
                <a:latin typeface="굴림" panose="020B0600000101010101" pitchFamily="50" charset="-127"/>
                <a:ea typeface="굴림" panose="020B0600000101010101" pitchFamily="50" charset="-127"/>
                <a:cs typeface="+mn-cs"/>
              </a:defRPr>
            </a:lvl2pPr>
            <a:lvl3pPr marL="914400" algn="l" rtl="0" fontAlgn="base" latinLnBrk="1">
              <a:spcBef>
                <a:spcPct val="0"/>
              </a:spcBef>
              <a:spcAft>
                <a:spcPct val="0"/>
              </a:spcAft>
              <a:defRPr kumimoji="1" sz="8500" kern="1200">
                <a:solidFill>
                  <a:schemeClr val="tx1"/>
                </a:solidFill>
                <a:latin typeface="굴림" panose="020B0600000101010101" pitchFamily="50" charset="-127"/>
                <a:ea typeface="굴림" panose="020B0600000101010101" pitchFamily="50" charset="-127"/>
                <a:cs typeface="+mn-cs"/>
              </a:defRPr>
            </a:lvl3pPr>
            <a:lvl4pPr marL="1371600" algn="l" rtl="0" fontAlgn="base" latinLnBrk="1">
              <a:spcBef>
                <a:spcPct val="0"/>
              </a:spcBef>
              <a:spcAft>
                <a:spcPct val="0"/>
              </a:spcAft>
              <a:defRPr kumimoji="1" sz="8500" kern="1200">
                <a:solidFill>
                  <a:schemeClr val="tx1"/>
                </a:solidFill>
                <a:latin typeface="굴림" panose="020B0600000101010101" pitchFamily="50" charset="-127"/>
                <a:ea typeface="굴림" panose="020B0600000101010101" pitchFamily="50" charset="-127"/>
                <a:cs typeface="+mn-cs"/>
              </a:defRPr>
            </a:lvl4pPr>
            <a:lvl5pPr marL="1828800" algn="l" rtl="0" fontAlgn="base" latinLnBrk="1">
              <a:spcBef>
                <a:spcPct val="0"/>
              </a:spcBef>
              <a:spcAft>
                <a:spcPct val="0"/>
              </a:spcAft>
              <a:defRPr kumimoji="1" sz="8500" kern="1200">
                <a:solidFill>
                  <a:schemeClr val="tx1"/>
                </a:solidFill>
                <a:latin typeface="굴림" panose="020B0600000101010101" pitchFamily="50" charset="-127"/>
                <a:ea typeface="굴림" panose="020B0600000101010101" pitchFamily="50" charset="-127"/>
                <a:cs typeface="+mn-cs"/>
              </a:defRPr>
            </a:lvl5pPr>
            <a:lvl6pPr marL="2286000" algn="l" defTabSz="914400" rtl="0" eaLnBrk="1" latinLnBrk="1" hangingPunct="1">
              <a:defRPr kumimoji="1" sz="8500" kern="1200">
                <a:solidFill>
                  <a:schemeClr val="tx1"/>
                </a:solidFill>
                <a:latin typeface="굴림" panose="020B0600000101010101" pitchFamily="50" charset="-127"/>
                <a:ea typeface="굴림" panose="020B0600000101010101" pitchFamily="50" charset="-127"/>
                <a:cs typeface="+mn-cs"/>
              </a:defRPr>
            </a:lvl6pPr>
            <a:lvl7pPr marL="2743200" algn="l" defTabSz="914400" rtl="0" eaLnBrk="1" latinLnBrk="1" hangingPunct="1">
              <a:defRPr kumimoji="1" sz="8500" kern="1200">
                <a:solidFill>
                  <a:schemeClr val="tx1"/>
                </a:solidFill>
                <a:latin typeface="굴림" panose="020B0600000101010101" pitchFamily="50" charset="-127"/>
                <a:ea typeface="굴림" panose="020B0600000101010101" pitchFamily="50" charset="-127"/>
                <a:cs typeface="+mn-cs"/>
              </a:defRPr>
            </a:lvl7pPr>
            <a:lvl8pPr marL="3200400" algn="l" defTabSz="914400" rtl="0" eaLnBrk="1" latinLnBrk="1" hangingPunct="1">
              <a:defRPr kumimoji="1" sz="8500" kern="1200">
                <a:solidFill>
                  <a:schemeClr val="tx1"/>
                </a:solidFill>
                <a:latin typeface="굴림" panose="020B0600000101010101" pitchFamily="50" charset="-127"/>
                <a:ea typeface="굴림" panose="020B0600000101010101" pitchFamily="50" charset="-127"/>
                <a:cs typeface="+mn-cs"/>
              </a:defRPr>
            </a:lvl8pPr>
            <a:lvl9pPr marL="3657600" algn="l" defTabSz="914400" rtl="0" eaLnBrk="1" latinLnBrk="1" hangingPunct="1">
              <a:defRPr kumimoji="1" sz="8500" kern="1200">
                <a:solidFill>
                  <a:schemeClr val="tx1"/>
                </a:solidFill>
                <a:latin typeface="굴림" panose="020B0600000101010101" pitchFamily="50" charset="-127"/>
                <a:ea typeface="굴림" panose="020B0600000101010101" pitchFamily="50" charset="-127"/>
                <a:cs typeface="+mn-cs"/>
              </a:defRPr>
            </a:lvl9pPr>
          </a:lstStyle>
          <a:p>
            <a:pPr>
              <a:defRPr/>
            </a:pPr>
            <a:endParaRPr lang="ko-KR" altLang="en-US" sz="11757" dirty="0"/>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4203145" rtl="0" eaLnBrk="1" latinLnBrk="0" hangingPunct="1">
        <a:spcBef>
          <a:spcPct val="0"/>
        </a:spcBef>
        <a:buNone/>
        <a:defRPr sz="8300" kern="1200">
          <a:solidFill>
            <a:schemeClr val="bg1"/>
          </a:solidFill>
          <a:latin typeface="Trebuchet MS" pitchFamily="34" charset="0"/>
          <a:ea typeface="+mj-ea"/>
          <a:cs typeface="+mj-cs"/>
        </a:defRPr>
      </a:lvl1pPr>
    </p:titleStyle>
    <p:bodyStyle>
      <a:lvl1pPr marL="1576179" indent="-1576179" algn="l" defTabSz="4203145" rtl="0" eaLnBrk="1" latinLnBrk="0" hangingPunct="1">
        <a:spcBef>
          <a:spcPct val="20000"/>
        </a:spcBef>
        <a:buFont typeface="Arial" pitchFamily="34" charset="0"/>
        <a:buChar char="•"/>
        <a:defRPr sz="14662" kern="1200">
          <a:solidFill>
            <a:schemeClr val="tx1"/>
          </a:solidFill>
          <a:latin typeface="+mn-lt"/>
          <a:ea typeface="+mn-ea"/>
          <a:cs typeface="+mn-cs"/>
        </a:defRPr>
      </a:lvl1pPr>
      <a:lvl2pPr marL="3415054" indent="-1313482" algn="l" defTabSz="4203145" rtl="0" eaLnBrk="1" latinLnBrk="0" hangingPunct="1">
        <a:spcBef>
          <a:spcPct val="20000"/>
        </a:spcBef>
        <a:buFont typeface="Arial" pitchFamily="34" charset="0"/>
        <a:buChar char="–"/>
        <a:defRPr sz="13002" kern="1200">
          <a:solidFill>
            <a:schemeClr val="tx1"/>
          </a:solidFill>
          <a:latin typeface="+mn-lt"/>
          <a:ea typeface="+mn-ea"/>
          <a:cs typeface="+mn-cs"/>
        </a:defRPr>
      </a:lvl2pPr>
      <a:lvl3pPr marL="5253930" indent="-1050786" algn="l" defTabSz="4203145" rtl="0" eaLnBrk="1" latinLnBrk="0" hangingPunct="1">
        <a:spcBef>
          <a:spcPct val="20000"/>
        </a:spcBef>
        <a:buFont typeface="Arial" pitchFamily="34" charset="0"/>
        <a:buChar char="•"/>
        <a:defRPr sz="11066" kern="1200">
          <a:solidFill>
            <a:schemeClr val="tx1"/>
          </a:solidFill>
          <a:latin typeface="+mn-lt"/>
          <a:ea typeface="+mn-ea"/>
          <a:cs typeface="+mn-cs"/>
        </a:defRPr>
      </a:lvl3pPr>
      <a:lvl4pPr marL="7355502"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4pPr>
      <a:lvl5pPr marL="9457072"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5pPr>
      <a:lvl6pPr marL="11558645"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6pPr>
      <a:lvl7pPr marL="13660215"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7pPr>
      <a:lvl8pPr marL="15761788"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8pPr>
      <a:lvl9pPr marL="17863360"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9pPr>
    </p:bodyStyle>
    <p:otherStyle>
      <a:defPPr>
        <a:defRPr lang="en-US"/>
      </a:defPPr>
      <a:lvl1pPr marL="0" algn="l" defTabSz="4203145" rtl="0" eaLnBrk="1" latinLnBrk="0" hangingPunct="1">
        <a:defRPr sz="8300" kern="1200">
          <a:solidFill>
            <a:schemeClr val="tx1"/>
          </a:solidFill>
          <a:latin typeface="+mn-lt"/>
          <a:ea typeface="+mn-ea"/>
          <a:cs typeface="+mn-cs"/>
        </a:defRPr>
      </a:lvl1pPr>
      <a:lvl2pPr marL="2101573" algn="l" defTabSz="4203145" rtl="0" eaLnBrk="1" latinLnBrk="0" hangingPunct="1">
        <a:defRPr sz="8300" kern="1200">
          <a:solidFill>
            <a:schemeClr val="tx1"/>
          </a:solidFill>
          <a:latin typeface="+mn-lt"/>
          <a:ea typeface="+mn-ea"/>
          <a:cs typeface="+mn-cs"/>
        </a:defRPr>
      </a:lvl2pPr>
      <a:lvl3pPr marL="4203145" algn="l" defTabSz="4203145" rtl="0" eaLnBrk="1" latinLnBrk="0" hangingPunct="1">
        <a:defRPr sz="8300" kern="1200">
          <a:solidFill>
            <a:schemeClr val="tx1"/>
          </a:solidFill>
          <a:latin typeface="+mn-lt"/>
          <a:ea typeface="+mn-ea"/>
          <a:cs typeface="+mn-cs"/>
        </a:defRPr>
      </a:lvl3pPr>
      <a:lvl4pPr marL="6304715" algn="l" defTabSz="4203145" rtl="0" eaLnBrk="1" latinLnBrk="0" hangingPunct="1">
        <a:defRPr sz="8300" kern="1200">
          <a:solidFill>
            <a:schemeClr val="tx1"/>
          </a:solidFill>
          <a:latin typeface="+mn-lt"/>
          <a:ea typeface="+mn-ea"/>
          <a:cs typeface="+mn-cs"/>
        </a:defRPr>
      </a:lvl4pPr>
      <a:lvl5pPr marL="8406287" algn="l" defTabSz="4203145" rtl="0" eaLnBrk="1" latinLnBrk="0" hangingPunct="1">
        <a:defRPr sz="8300" kern="1200">
          <a:solidFill>
            <a:schemeClr val="tx1"/>
          </a:solidFill>
          <a:latin typeface="+mn-lt"/>
          <a:ea typeface="+mn-ea"/>
          <a:cs typeface="+mn-cs"/>
        </a:defRPr>
      </a:lvl5pPr>
      <a:lvl6pPr marL="10507858" algn="l" defTabSz="4203145" rtl="0" eaLnBrk="1" latinLnBrk="0" hangingPunct="1">
        <a:defRPr sz="8300" kern="1200">
          <a:solidFill>
            <a:schemeClr val="tx1"/>
          </a:solidFill>
          <a:latin typeface="+mn-lt"/>
          <a:ea typeface="+mn-ea"/>
          <a:cs typeface="+mn-cs"/>
        </a:defRPr>
      </a:lvl6pPr>
      <a:lvl7pPr marL="12609433" algn="l" defTabSz="4203145" rtl="0" eaLnBrk="1" latinLnBrk="0" hangingPunct="1">
        <a:defRPr sz="8300" kern="1200">
          <a:solidFill>
            <a:schemeClr val="tx1"/>
          </a:solidFill>
          <a:latin typeface="+mn-lt"/>
          <a:ea typeface="+mn-ea"/>
          <a:cs typeface="+mn-cs"/>
        </a:defRPr>
      </a:lvl7pPr>
      <a:lvl8pPr marL="14711003" algn="l" defTabSz="4203145" rtl="0" eaLnBrk="1" latinLnBrk="0" hangingPunct="1">
        <a:defRPr sz="8300" kern="1200">
          <a:solidFill>
            <a:schemeClr val="tx1"/>
          </a:solidFill>
          <a:latin typeface="+mn-lt"/>
          <a:ea typeface="+mn-ea"/>
          <a:cs typeface="+mn-cs"/>
        </a:defRPr>
      </a:lvl8pPr>
      <a:lvl9pPr marL="16812576" algn="l" defTabSz="4203145" rtl="0" eaLnBrk="1" latinLnBrk="0" hangingPunct="1">
        <a:defRPr sz="8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1" y="2"/>
            <a:ext cx="30275213" cy="6242215"/>
          </a:xfrm>
          <a:prstGeom prst="rect">
            <a:avLst/>
          </a:prstGeom>
          <a:solidFill>
            <a:schemeClr val="accent5">
              <a:lumMod val="75000"/>
            </a:schemeClr>
          </a:solidFill>
          <a:ln w="9525">
            <a:solidFill>
              <a:schemeClr val="tx1"/>
            </a:solidFill>
            <a:miter lim="800000"/>
            <a:headEnd/>
            <a:tailEnd/>
          </a:ln>
          <a:effectLst/>
        </p:spPr>
        <p:txBody>
          <a:bodyPr wrap="none" lIns="87567" tIns="43783" rIns="87567" bIns="43783" anchor="ctr"/>
          <a:lstStyle/>
          <a:p>
            <a:pPr>
              <a:defRPr/>
            </a:pPr>
            <a:endParaRPr lang="en-US" sz="10861" dirty="0"/>
          </a:p>
        </p:txBody>
      </p:sp>
      <p:sp>
        <p:nvSpPr>
          <p:cNvPr id="8" name="Rectangle 33"/>
          <p:cNvSpPr>
            <a:spLocks noChangeArrowheads="1"/>
          </p:cNvSpPr>
          <p:nvPr/>
        </p:nvSpPr>
        <p:spPr bwMode="auto">
          <a:xfrm>
            <a:off x="630735" y="6836715"/>
            <a:ext cx="29010460" cy="34778058"/>
          </a:xfrm>
          <a:prstGeom prst="roundRect">
            <a:avLst>
              <a:gd name="adj" fmla="val 2277"/>
            </a:avLst>
          </a:prstGeom>
          <a:gradFill flip="none" rotWithShape="1">
            <a:gsLst>
              <a:gs pos="0">
                <a:srgbClr val="CDD2DE"/>
              </a:gs>
              <a:gs pos="0">
                <a:srgbClr val="CDD2DE"/>
              </a:gs>
              <a:gs pos="100000">
                <a:srgbClr val="F3F5FA"/>
              </a:gs>
            </a:gsLst>
            <a:lin ang="16200000" scaled="1"/>
            <a:tileRect/>
          </a:gradFill>
          <a:ln w="9525">
            <a:solidFill>
              <a:schemeClr val="tx2"/>
            </a:solidFill>
            <a:miter lim="800000"/>
            <a:headEnd/>
            <a:tailEnd/>
          </a:ln>
          <a:effectLst/>
        </p:spPr>
        <p:txBody>
          <a:bodyPr wrap="none" lIns="87567" tIns="43783" rIns="87567" bIns="43783" anchor="ctr"/>
          <a:lstStyle/>
          <a:p>
            <a:pPr>
              <a:defRPr/>
            </a:pPr>
            <a:endParaRPr lang="en-US" sz="10861" dirty="0"/>
          </a:p>
        </p:txBody>
      </p:sp>
      <p:sp>
        <p:nvSpPr>
          <p:cNvPr id="9" name="Rectangle 9"/>
          <p:cNvSpPr>
            <a:spLocks noChangeArrowheads="1"/>
          </p:cNvSpPr>
          <p:nvPr/>
        </p:nvSpPr>
        <p:spPr bwMode="auto">
          <a:xfrm>
            <a:off x="1" y="6248413"/>
            <a:ext cx="30275213" cy="198165"/>
          </a:xfrm>
          <a:prstGeom prst="rect">
            <a:avLst/>
          </a:prstGeom>
          <a:solidFill>
            <a:schemeClr val="accent5">
              <a:lumMod val="50000"/>
            </a:schemeClr>
          </a:solidFill>
          <a:ln w="152400">
            <a:noFill/>
            <a:miter lim="800000"/>
            <a:headEnd/>
            <a:tailEnd/>
          </a:ln>
          <a:effectLst/>
        </p:spPr>
        <p:txBody>
          <a:bodyPr wrap="none" lIns="87567" tIns="43783" rIns="87567" bIns="43783" anchor="ctr"/>
          <a:lstStyle/>
          <a:p>
            <a:pPr>
              <a:defRPr/>
            </a:pPr>
            <a:endParaRPr lang="en-US" sz="10861" dirty="0"/>
          </a:p>
        </p:txBody>
      </p:sp>
      <p:grpSp>
        <p:nvGrpSpPr>
          <p:cNvPr id="22" name="Group 21"/>
          <p:cNvGrpSpPr/>
          <p:nvPr userDrawn="1"/>
        </p:nvGrpSpPr>
        <p:grpSpPr>
          <a:xfrm>
            <a:off x="-17917539" y="-68042"/>
            <a:ext cx="17353001" cy="42871806"/>
            <a:chOff x="-11225189" y="0"/>
            <a:chExt cx="11018865" cy="27255145"/>
          </a:xfrm>
        </p:grpSpPr>
        <p:sp>
          <p:nvSpPr>
            <p:cNvPr id="23" name="Rectangle 22"/>
            <p:cNvSpPr/>
            <p:nvPr/>
          </p:nvSpPr>
          <p:spPr>
            <a:xfrm>
              <a:off x="-11216136" y="0"/>
              <a:ext cx="11009812" cy="2725514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2100166" rtl="0" eaLnBrk="1" fontAlgn="auto" latinLnBrk="0" hangingPunct="1">
                <a:lnSpc>
                  <a:spcPct val="100000"/>
                </a:lnSpc>
                <a:spcBef>
                  <a:spcPts val="0"/>
                </a:spcBef>
                <a:spcAft>
                  <a:spcPts val="0"/>
                </a:spcAft>
                <a:buClrTx/>
                <a:buSzTx/>
                <a:buFontTx/>
                <a:buNone/>
                <a:tabLst/>
                <a:defRPr/>
              </a:pPr>
              <a:r>
                <a:rPr lang="en-US" sz="4427" b="1" spc="0" dirty="0">
                  <a:solidFill>
                    <a:srgbClr val="FF0000"/>
                  </a:solidFill>
                  <a:latin typeface="Trebuchet MS" pitchFamily="34" charset="0"/>
                </a:rPr>
                <a:t>(—THIS SIDEBAR DOES NOT PRINT—)</a:t>
              </a:r>
              <a:endParaRPr lang="en-US" sz="4427" b="1" spc="830" dirty="0">
                <a:solidFill>
                  <a:schemeClr val="bg1"/>
                </a:solidFill>
                <a:latin typeface="Trebuchet MS" pitchFamily="34" charset="0"/>
              </a:endParaRPr>
            </a:p>
            <a:p>
              <a:pPr algn="ctr"/>
              <a:r>
                <a:rPr lang="en-US" sz="5532" b="1" spc="830" dirty="0">
                  <a:solidFill>
                    <a:schemeClr val="bg1"/>
                  </a:solidFill>
                  <a:latin typeface="Trebuchet MS" pitchFamily="34" charset="0"/>
                </a:rPr>
                <a:t>DESIGN</a:t>
              </a:r>
              <a:r>
                <a:rPr lang="en-US" sz="5532" b="1" spc="830" baseline="0" dirty="0">
                  <a:solidFill>
                    <a:schemeClr val="bg1"/>
                  </a:solidFill>
                  <a:latin typeface="Trebuchet MS" pitchFamily="34" charset="0"/>
                </a:rPr>
                <a:t> </a:t>
              </a:r>
              <a:r>
                <a:rPr lang="en-US" sz="5532" b="1" spc="830" dirty="0">
                  <a:solidFill>
                    <a:schemeClr val="bg1"/>
                  </a:solidFill>
                  <a:latin typeface="Trebuchet MS" pitchFamily="34" charset="0"/>
                </a:rPr>
                <a:t>GUIDE</a:t>
              </a:r>
            </a:p>
            <a:p>
              <a:pPr algn="ctr"/>
              <a:endParaRPr lang="en-US" sz="3873" b="1" dirty="0">
                <a:latin typeface="Trebuchet MS" pitchFamily="34" charset="0"/>
              </a:endParaRPr>
            </a:p>
            <a:p>
              <a:pPr defTabSz="5208624"/>
              <a:r>
                <a:rPr lang="en-US" sz="3873" i="0" dirty="0">
                  <a:latin typeface="Trebuchet MS" pitchFamily="34" charset="0"/>
                </a:rPr>
                <a:t>This PowerPoint</a:t>
              </a:r>
              <a:r>
                <a:rPr lang="en-US" sz="3873" i="0" baseline="0" dirty="0">
                  <a:latin typeface="Trebuchet MS" pitchFamily="34" charset="0"/>
                </a:rPr>
                <a:t> </a:t>
              </a:r>
              <a:r>
                <a:rPr lang="en-US" sz="3873" i="0" dirty="0">
                  <a:latin typeface="Trebuchet MS" pitchFamily="34" charset="0"/>
                </a:rPr>
                <a:t>2007 template produces</a:t>
              </a:r>
              <a:r>
                <a:rPr lang="en-US" sz="3873" i="0" baseline="0" dirty="0">
                  <a:latin typeface="Trebuchet MS" pitchFamily="34" charset="0"/>
                </a:rPr>
                <a:t> </a:t>
              </a:r>
              <a:r>
                <a:rPr lang="en-US" sz="3873" i="0" dirty="0">
                  <a:latin typeface="Trebuchet MS" pitchFamily="34" charset="0"/>
                </a:rPr>
                <a:t>an</a:t>
              </a:r>
              <a:r>
                <a:rPr lang="en-US" sz="3873" i="0" baseline="0" dirty="0">
                  <a:latin typeface="Trebuchet MS" pitchFamily="34" charset="0"/>
                </a:rPr>
                <a:t> A1</a:t>
              </a:r>
              <a:r>
                <a:rPr lang="en-US" sz="3873" i="0" dirty="0">
                  <a:latin typeface="Trebuchet MS" pitchFamily="34" charset="0"/>
                </a:rPr>
                <a:t> presentation poster. </a:t>
              </a:r>
              <a:r>
                <a:rPr lang="en-US" sz="3873" dirty="0">
                  <a:latin typeface="Trebuchet MS" pitchFamily="34" charset="0"/>
                </a:rPr>
                <a:t>You</a:t>
              </a:r>
              <a:r>
                <a:rPr lang="en-US" sz="3873" baseline="0" dirty="0">
                  <a:latin typeface="Trebuchet MS" pitchFamily="34" charset="0"/>
                </a:rPr>
                <a:t> can u</a:t>
              </a:r>
              <a:r>
                <a:rPr lang="en-US" sz="3873" dirty="0">
                  <a:latin typeface="Trebuchet MS" pitchFamily="34" charset="0"/>
                </a:rPr>
                <a:t>se</a:t>
              </a:r>
              <a:r>
                <a:rPr lang="en-US" sz="3873" baseline="0" dirty="0">
                  <a:latin typeface="Trebuchet MS" pitchFamily="34" charset="0"/>
                </a:rPr>
                <a:t> it to create your research poster and </a:t>
              </a:r>
              <a:r>
                <a:rPr lang="en-US" sz="3873" dirty="0">
                  <a:latin typeface="Trebuchet MS" pitchFamily="34" charset="0"/>
                </a:rPr>
                <a:t>save valuable time placing titles, subtitles,</a:t>
              </a:r>
              <a:r>
                <a:rPr lang="en-US" sz="3873" baseline="0" dirty="0">
                  <a:latin typeface="Trebuchet MS" pitchFamily="34" charset="0"/>
                </a:rPr>
                <a:t> text, and graphics</a:t>
              </a:r>
              <a:r>
                <a:rPr lang="en-US" sz="3873" dirty="0">
                  <a:latin typeface="Trebuchet MS" pitchFamily="34" charset="0"/>
                </a:rPr>
                <a:t>. </a:t>
              </a:r>
            </a:p>
            <a:p>
              <a:pPr defTabSz="5208624"/>
              <a:endParaRPr lang="en-US" sz="3873" dirty="0">
                <a:latin typeface="Trebuchet MS" pitchFamily="34" charset="0"/>
              </a:endParaRPr>
            </a:p>
            <a:p>
              <a:pPr defTabSz="6071159"/>
              <a:r>
                <a:rPr lang="en-US" sz="3873" dirty="0">
                  <a:latin typeface="Trebuchet MS" pitchFamily="34" charset="0"/>
                </a:rPr>
                <a:t>We provide a series of online tutorials that will guide you through the poster design process and answer your poster production questions. To view our template tutorials, go online to </a:t>
              </a:r>
              <a:r>
                <a:rPr lang="en-US" sz="3873" b="1" dirty="0">
                  <a:solidFill>
                    <a:srgbClr val="FFC000"/>
                  </a:solidFill>
                  <a:latin typeface="Trebuchet MS" pitchFamily="34" charset="0"/>
                </a:rPr>
                <a:t>PosterPresentations.com</a:t>
              </a:r>
              <a:r>
                <a:rPr lang="en-US" sz="3873" b="1" dirty="0">
                  <a:solidFill>
                    <a:schemeClr val="bg1"/>
                  </a:solidFill>
                  <a:latin typeface="Trebuchet MS" pitchFamily="34" charset="0"/>
                </a:rPr>
                <a:t> </a:t>
              </a:r>
              <a:r>
                <a:rPr lang="en-US" sz="3873" dirty="0">
                  <a:solidFill>
                    <a:schemeClr val="bg1"/>
                  </a:solidFill>
                  <a:latin typeface="Trebuchet MS" pitchFamily="34" charset="0"/>
                </a:rPr>
                <a:t>and click on HELP DESK.</a:t>
              </a:r>
            </a:p>
            <a:p>
              <a:pPr defTabSz="6071159"/>
              <a:endParaRPr lang="en-US" sz="3873" dirty="0">
                <a:latin typeface="Trebuchet MS" pitchFamily="34" charset="0"/>
              </a:endParaRPr>
            </a:p>
            <a:p>
              <a:pPr defTabSz="6071159"/>
              <a:r>
                <a:rPr lang="en-US" sz="3873" dirty="0">
                  <a:solidFill>
                    <a:schemeClr val="bg1"/>
                  </a:solidFill>
                  <a:latin typeface="Trebuchet MS" pitchFamily="34" charset="0"/>
                </a:rPr>
                <a:t>When</a:t>
              </a:r>
              <a:r>
                <a:rPr lang="en-US" sz="3873" baseline="0" dirty="0">
                  <a:solidFill>
                    <a:schemeClr val="bg1"/>
                  </a:solidFill>
                  <a:latin typeface="Trebuchet MS" pitchFamily="34" charset="0"/>
                </a:rPr>
                <a:t> you are ready to print your poster</a:t>
              </a:r>
              <a:r>
                <a:rPr lang="en-US" sz="3873" dirty="0">
                  <a:solidFill>
                    <a:schemeClr val="bg1"/>
                  </a:solidFill>
                  <a:latin typeface="Trebuchet MS" pitchFamily="34" charset="0"/>
                </a:rPr>
                <a:t>,</a:t>
              </a:r>
              <a:r>
                <a:rPr lang="en-US" sz="3873" baseline="0" dirty="0">
                  <a:solidFill>
                    <a:schemeClr val="bg1"/>
                  </a:solidFill>
                  <a:latin typeface="Trebuchet MS" pitchFamily="34" charset="0"/>
                </a:rPr>
                <a:t> go online to </a:t>
              </a:r>
              <a:r>
                <a:rPr lang="en-US" sz="3873" b="0" dirty="0">
                  <a:solidFill>
                    <a:schemeClr val="bg1"/>
                  </a:solidFill>
                  <a:latin typeface="Trebuchet MS" pitchFamily="34" charset="0"/>
                </a:rPr>
                <a:t>PosterPresentations.com</a:t>
              </a:r>
              <a:br>
                <a:rPr lang="en-US" sz="3873" dirty="0">
                  <a:solidFill>
                    <a:schemeClr val="bg1"/>
                  </a:solidFill>
                  <a:latin typeface="Trebuchet MS" pitchFamily="34" charset="0"/>
                </a:rPr>
              </a:br>
              <a:endParaRPr lang="en-US" sz="3873" dirty="0">
                <a:solidFill>
                  <a:schemeClr val="bg1"/>
                </a:solidFill>
                <a:latin typeface="Trebuchet MS" pitchFamily="34" charset="0"/>
              </a:endParaRPr>
            </a:p>
            <a:p>
              <a:pPr algn="l" defTabSz="5208624"/>
              <a:r>
                <a:rPr lang="en-US" sz="3873" b="0" dirty="0">
                  <a:solidFill>
                    <a:schemeClr val="bg1"/>
                  </a:solidFill>
                  <a:latin typeface="Trebuchet MS" pitchFamily="34" charset="0"/>
                </a:rPr>
                <a:t>Need</a:t>
              </a:r>
              <a:r>
                <a:rPr lang="en-US" sz="3873" b="0" baseline="0" dirty="0">
                  <a:solidFill>
                    <a:schemeClr val="bg1"/>
                  </a:solidFill>
                  <a:latin typeface="Trebuchet MS" pitchFamily="34" charset="0"/>
                </a:rPr>
                <a:t> assistance? Call us at </a:t>
              </a:r>
              <a:r>
                <a:rPr lang="en-US" sz="3873" b="0" dirty="0">
                  <a:solidFill>
                    <a:srgbClr val="FFC000"/>
                  </a:solidFill>
                  <a:latin typeface="Trebuchet MS" pitchFamily="34" charset="0"/>
                </a:rPr>
                <a:t>1.510.649.3001</a:t>
              </a:r>
            </a:p>
            <a:p>
              <a:pPr algn="l" defTabSz="5208624"/>
              <a:endParaRPr lang="en-US" sz="4980" b="1" dirty="0">
                <a:solidFill>
                  <a:srgbClr val="FFFF00"/>
                </a:solidFill>
                <a:latin typeface="Trebuchet MS" pitchFamily="34" charset="0"/>
              </a:endParaRPr>
            </a:p>
            <a:p>
              <a:pPr algn="ctr"/>
              <a:endParaRPr lang="en-US" sz="3320" b="1" dirty="0">
                <a:solidFill>
                  <a:schemeClr val="bg1"/>
                </a:solidFill>
                <a:latin typeface="Trebuchet MS" pitchFamily="34" charset="0"/>
              </a:endParaRPr>
            </a:p>
            <a:p>
              <a:pPr algn="ctr"/>
              <a:r>
                <a:rPr lang="en-US" sz="5532" b="1" spc="830" dirty="0">
                  <a:solidFill>
                    <a:schemeClr val="bg1"/>
                  </a:solidFill>
                  <a:latin typeface="Trebuchet MS" pitchFamily="34" charset="0"/>
                </a:rPr>
                <a:t>QUICK START</a:t>
              </a:r>
            </a:p>
            <a:p>
              <a:pPr algn="ctr"/>
              <a:endParaRPr lang="en-US" sz="4427" b="1" baseline="0" dirty="0">
                <a:solidFill>
                  <a:schemeClr val="bg1"/>
                </a:solidFill>
                <a:latin typeface="Trebuchet MS" pitchFamily="34" charset="0"/>
              </a:endParaRPr>
            </a:p>
            <a:p>
              <a:pPr algn="ctr"/>
              <a:r>
                <a:rPr lang="en-US" sz="4427" b="1" baseline="0" dirty="0">
                  <a:solidFill>
                    <a:srgbClr val="FFC000"/>
                  </a:solidFill>
                  <a:latin typeface="Trebuchet MS" pitchFamily="34" charset="0"/>
                </a:rPr>
                <a:t>Zoom in and out</a:t>
              </a:r>
            </a:p>
            <a:p>
              <a:pPr marL="3495757" indent="-900289" algn="l" defTabSz="1176963">
                <a:tabLst/>
              </a:pPr>
              <a:r>
                <a:rPr lang="en-US" sz="3320" b="0" baseline="0" dirty="0">
                  <a:solidFill>
                    <a:schemeClr val="bg1"/>
                  </a:solidFill>
                  <a:latin typeface="Trebuchet MS" pitchFamily="34" charset="0"/>
                </a:rPr>
                <a:t>	</a:t>
              </a:r>
              <a:r>
                <a:rPr lang="en-US" sz="3320" b="0" baseline="0" dirty="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3873" b="0" baseline="0" dirty="0">
                <a:solidFill>
                  <a:schemeClr val="bg1"/>
                </a:solidFill>
                <a:latin typeface="Trebuchet MS" pitchFamily="34" charset="0"/>
              </a:endParaRPr>
            </a:p>
            <a:p>
              <a:pPr algn="ctr"/>
              <a:r>
                <a:rPr lang="en-US" sz="4427" b="1" baseline="0" dirty="0">
                  <a:solidFill>
                    <a:srgbClr val="FFC000"/>
                  </a:solidFill>
                  <a:latin typeface="Trebuchet MS" pitchFamily="34" charset="0"/>
                </a:rPr>
                <a:t>Title, Authors, and Affiliations</a:t>
              </a:r>
            </a:p>
            <a:p>
              <a:pPr algn="l"/>
              <a:r>
                <a:rPr lang="en-US" sz="3320" b="0" baseline="0" dirty="0">
                  <a:solidFill>
                    <a:schemeClr val="bg1">
                      <a:lumMod val="75000"/>
                    </a:schemeClr>
                  </a:solidFill>
                  <a:latin typeface="Trebuchet MS" pitchFamily="34" charset="0"/>
                </a:rPr>
                <a:t>Start designing your poster by adding the title, the names of the authors, and the affiliated institutions. </a:t>
              </a:r>
              <a:r>
                <a:rPr lang="en-US" sz="332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3320" b="0" spc="0" baseline="0" dirty="0">
                <a:solidFill>
                  <a:schemeClr val="bg1">
                    <a:lumMod val="75000"/>
                  </a:schemeClr>
                </a:solidFill>
                <a:latin typeface="Trebuchet MS" pitchFamily="34" charset="0"/>
              </a:endParaRPr>
            </a:p>
            <a:p>
              <a:pPr algn="l"/>
              <a:r>
                <a:rPr lang="en-US" sz="3320" b="1" spc="415" baseline="0" dirty="0">
                  <a:solidFill>
                    <a:srgbClr val="FFC000"/>
                  </a:solidFill>
                  <a:latin typeface="Trebuchet MS" pitchFamily="34" charset="0"/>
                </a:rPr>
                <a:t>TIP</a:t>
              </a:r>
              <a:r>
                <a:rPr lang="en-US" sz="3320" b="1" baseline="0" dirty="0">
                  <a:solidFill>
                    <a:srgbClr val="FFC000"/>
                  </a:solidFill>
                  <a:latin typeface="Trebuchet MS" pitchFamily="34" charset="0"/>
                </a:rPr>
                <a:t>: </a:t>
              </a:r>
              <a:r>
                <a:rPr lang="en-US" sz="3320" b="0" baseline="0" dirty="0">
                  <a:solidFill>
                    <a:schemeClr val="bg1">
                      <a:lumMod val="75000"/>
                    </a:schemeClr>
                  </a:solidFill>
                  <a:latin typeface="Trebuchet MS" pitchFamily="34" charset="0"/>
                </a:rPr>
                <a:t>The font size of your title should be bigger than your name(s) and institution name(s).</a:t>
              </a:r>
            </a:p>
            <a:p>
              <a:pPr algn="l"/>
              <a:br>
                <a:rPr lang="en-US" sz="3873" b="1" baseline="0" dirty="0">
                  <a:solidFill>
                    <a:schemeClr val="bg1"/>
                  </a:solidFill>
                  <a:latin typeface="Trebuchet MS" pitchFamily="34" charset="0"/>
                </a:rPr>
              </a:br>
              <a:endParaRPr lang="en-US" sz="3873" b="1" dirty="0">
                <a:solidFill>
                  <a:schemeClr val="bg1"/>
                </a:solidFill>
                <a:latin typeface="Trebuchet MS" pitchFamily="34" charset="0"/>
              </a:endParaRPr>
            </a:p>
            <a:p>
              <a:pPr algn="ctr"/>
              <a:endParaRPr lang="en-US" sz="3873" b="1" dirty="0">
                <a:solidFill>
                  <a:srgbClr val="FFC000"/>
                </a:solidFill>
                <a:latin typeface="Trebuchet MS" pitchFamily="34" charset="0"/>
              </a:endParaRPr>
            </a:p>
            <a:p>
              <a:pPr algn="ctr"/>
              <a:endParaRPr lang="en-US" sz="3873" b="1" dirty="0">
                <a:solidFill>
                  <a:srgbClr val="FFC000"/>
                </a:solidFill>
                <a:latin typeface="Trebuchet MS" pitchFamily="34" charset="0"/>
              </a:endParaRPr>
            </a:p>
            <a:p>
              <a:pPr algn="ctr"/>
              <a:r>
                <a:rPr lang="en-US" sz="4427" b="1" dirty="0">
                  <a:solidFill>
                    <a:srgbClr val="FFC000"/>
                  </a:solidFill>
                  <a:latin typeface="Trebuchet MS" pitchFamily="34" charset="0"/>
                </a:rPr>
                <a:t>Adding Logos</a:t>
              </a:r>
              <a:r>
                <a:rPr lang="en-US" sz="4427" b="1" baseline="0" dirty="0">
                  <a:solidFill>
                    <a:srgbClr val="FFC000"/>
                  </a:solidFill>
                  <a:latin typeface="Trebuchet MS" pitchFamily="34" charset="0"/>
                </a:rPr>
                <a:t> / Seals</a:t>
              </a:r>
            </a:p>
            <a:p>
              <a:pPr algn="l"/>
              <a:r>
                <a:rPr lang="en-US" sz="332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3320" b="0" spc="415" baseline="0" dirty="0">
                <a:solidFill>
                  <a:schemeClr val="bg1">
                    <a:lumMod val="75000"/>
                  </a:schemeClr>
                </a:solidFill>
                <a:latin typeface="Trebuchet MS" pitchFamily="34" charset="0"/>
              </a:endParaRPr>
            </a:p>
            <a:p>
              <a:pPr algn="l"/>
              <a:r>
                <a:rPr lang="en-US" sz="3320" b="1" spc="415" baseline="0" dirty="0">
                  <a:solidFill>
                    <a:srgbClr val="FFC000"/>
                  </a:solidFill>
                  <a:latin typeface="Trebuchet MS" pitchFamily="34" charset="0"/>
                </a:rPr>
                <a:t>TIP:</a:t>
              </a:r>
              <a:r>
                <a:rPr lang="en-US" sz="3320" b="1" spc="0" baseline="0" dirty="0">
                  <a:solidFill>
                    <a:srgbClr val="FFC000"/>
                  </a:solidFill>
                  <a:latin typeface="Trebuchet MS" pitchFamily="34" charset="0"/>
                </a:rPr>
                <a:t> </a:t>
              </a:r>
              <a:r>
                <a:rPr lang="en-US" sz="3320" b="0" baseline="0" dirty="0">
                  <a:solidFill>
                    <a:schemeClr val="bg1">
                      <a:lumMod val="75000"/>
                    </a:schemeClr>
                  </a:solidFill>
                  <a:latin typeface="Trebuchet MS" pitchFamily="34" charset="0"/>
                </a:rPr>
                <a:t>See if your school’s logo is available on our free poster templates page.</a:t>
              </a:r>
            </a:p>
            <a:p>
              <a:pPr algn="l"/>
              <a:endParaRPr lang="en-US" sz="3320" b="0" baseline="0" dirty="0">
                <a:latin typeface="Trebuchet MS" pitchFamily="34" charset="0"/>
              </a:endParaRPr>
            </a:p>
            <a:p>
              <a:pPr algn="ctr"/>
              <a:r>
                <a:rPr lang="en-US" sz="4427" b="1" baseline="0" dirty="0">
                  <a:solidFill>
                    <a:srgbClr val="FFC000"/>
                  </a:solidFill>
                  <a:latin typeface="Trebuchet MS" pitchFamily="34" charset="0"/>
                </a:rPr>
                <a:t>Photographs / Graphics</a:t>
              </a:r>
            </a:p>
            <a:p>
              <a:pPr algn="l" defTabSz="1352629"/>
              <a:r>
                <a:rPr lang="en-US" sz="332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3320" b="0" spc="0" baseline="0" dirty="0">
                  <a:solidFill>
                    <a:schemeClr val="bg1">
                      <a:lumMod val="75000"/>
                    </a:schemeClr>
                  </a:solidFill>
                  <a:latin typeface="Trebuchet MS" pitchFamily="34" charset="0"/>
                </a:rPr>
                <a:t>disproportionally.</a:t>
              </a:r>
            </a:p>
            <a:p>
              <a:pPr algn="l" defTabSz="1352629"/>
              <a:endParaRPr lang="en-US" sz="3320" b="0" baseline="0" dirty="0">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endParaRPr lang="en-US" sz="3873" b="1" baseline="0" dirty="0">
                <a:solidFill>
                  <a:srgbClr val="FFC000"/>
                </a:solidFill>
                <a:latin typeface="Trebuchet MS" pitchFamily="34" charset="0"/>
              </a:endParaRPr>
            </a:p>
            <a:p>
              <a:pPr algn="ctr"/>
              <a:r>
                <a:rPr lang="en-US" sz="4427" b="1" baseline="0" dirty="0">
                  <a:solidFill>
                    <a:srgbClr val="FFC000"/>
                  </a:solidFill>
                  <a:latin typeface="Trebuchet MS" pitchFamily="34" charset="0"/>
                </a:rPr>
                <a:t>Image Quality Check</a:t>
              </a:r>
            </a:p>
            <a:p>
              <a:pPr lvl="0" algn="l" defTabSz="1352629"/>
              <a:r>
                <a:rPr lang="en-US" sz="3320" b="0" baseline="0" dirty="0">
                  <a:solidFill>
                    <a:schemeClr val="bg1">
                      <a:lumMod val="75000"/>
                    </a:schemeClr>
                  </a:solidFill>
                  <a:latin typeface="Trebuchet MS" pitchFamily="34" charset="0"/>
                </a:rPr>
                <a:t>Zoom in and look at your images at 100% magnification. If they look good they will print well. </a:t>
              </a:r>
              <a:endParaRPr lang="en-US" sz="3873" b="0" dirty="0">
                <a:latin typeface="Trebuchet MS" pitchFamily="34" charset="0"/>
              </a:endParaRPr>
            </a:p>
          </p:txBody>
        </p:sp>
        <p:cxnSp>
          <p:nvCxnSpPr>
            <p:cNvPr id="24" name="Straight Connector 23"/>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userDrawn="1"/>
          </p:nvPicPr>
          <p:blipFill>
            <a:blip r:embed="rId4" cstate="print"/>
            <a:stretch>
              <a:fillRect/>
            </a:stretch>
          </p:blipFill>
          <p:spPr>
            <a:xfrm>
              <a:off x="-10479105" y="8732868"/>
              <a:ext cx="1597666" cy="1201935"/>
            </a:xfrm>
            <a:prstGeom prst="rect">
              <a:avLst/>
            </a:prstGeom>
          </p:spPr>
        </p:pic>
        <p:pic>
          <p:nvPicPr>
            <p:cNvPr id="28" name="Picture 27"/>
            <p:cNvPicPr>
              <a:picLocks noChangeAspect="1"/>
            </p:cNvPicPr>
            <p:nvPr userDrawn="1"/>
          </p:nvPicPr>
          <p:blipFill>
            <a:blip r:embed="rId5" cstate="print"/>
            <a:stretch>
              <a:fillRect/>
            </a:stretch>
          </p:blipFill>
          <p:spPr>
            <a:xfrm>
              <a:off x="-10732765" y="13076183"/>
              <a:ext cx="9986808" cy="1053596"/>
            </a:xfrm>
            <a:prstGeom prst="rect">
              <a:avLst/>
            </a:prstGeom>
          </p:spPr>
        </p:pic>
        <p:grpSp>
          <p:nvGrpSpPr>
            <p:cNvPr id="29" name="Group 28"/>
            <p:cNvGrpSpPr/>
            <p:nvPr userDrawn="1"/>
          </p:nvGrpSpPr>
          <p:grpSpPr>
            <a:xfrm>
              <a:off x="-9744993" y="19604570"/>
              <a:ext cx="7531182" cy="1998198"/>
              <a:chOff x="-4470427" y="9208123"/>
              <a:chExt cx="3470785" cy="918058"/>
            </a:xfrm>
          </p:grpSpPr>
          <p:grpSp>
            <p:nvGrpSpPr>
              <p:cNvPr id="35" name="Group 34"/>
              <p:cNvGrpSpPr/>
              <p:nvPr userDrawn="1"/>
            </p:nvGrpSpPr>
            <p:grpSpPr>
              <a:xfrm>
                <a:off x="-2783495" y="9252357"/>
                <a:ext cx="624431" cy="873824"/>
                <a:chOff x="-3958697" y="8525819"/>
                <a:chExt cx="779338" cy="1252183"/>
              </a:xfrm>
            </p:grpSpPr>
            <p:pic>
              <p:nvPicPr>
                <p:cNvPr id="55" name="Picture 54"/>
                <p:cNvPicPr>
                  <a:picLocks noChangeAspect="1"/>
                </p:cNvPicPr>
                <p:nvPr userDrawn="1"/>
              </p:nvPicPr>
              <p:blipFill>
                <a:blip r:embed="rId6" cstate="print"/>
                <a:stretch>
                  <a:fillRect/>
                </a:stretch>
              </p:blipFill>
              <p:spPr>
                <a:xfrm>
                  <a:off x="-3948160" y="8525819"/>
                  <a:ext cx="768801" cy="1090857"/>
                </a:xfrm>
                <a:prstGeom prst="rect">
                  <a:avLst/>
                </a:prstGeom>
              </p:spPr>
            </p:pic>
            <p:sp>
              <p:nvSpPr>
                <p:cNvPr id="56" name="TextBox 55"/>
                <p:cNvSpPr txBox="1"/>
                <p:nvPr userDrawn="1"/>
              </p:nvSpPr>
              <p:spPr>
                <a:xfrm>
                  <a:off x="-3958697" y="9522560"/>
                  <a:ext cx="779337" cy="255442"/>
                </a:xfrm>
                <a:prstGeom prst="rect">
                  <a:avLst/>
                </a:prstGeom>
                <a:solidFill>
                  <a:schemeClr val="accent1"/>
                </a:solidFill>
                <a:ln>
                  <a:noFill/>
                </a:ln>
              </p:spPr>
              <p:txBody>
                <a:bodyPr wrap="square" lIns="91440" tIns="91440" rIns="91440" bIns="91440" rtlCol="0">
                  <a:spAutoFit/>
                </a:bodyPr>
                <a:lstStyle/>
                <a:p>
                  <a:pPr algn="ctr"/>
                  <a:r>
                    <a:rPr lang="en-US" sz="2766" b="1" dirty="0">
                      <a:solidFill>
                        <a:schemeClr val="tx1"/>
                      </a:solidFill>
                    </a:rPr>
                    <a:t>ORIGINAL</a:t>
                  </a:r>
                </a:p>
              </p:txBody>
            </p:sp>
          </p:grpSp>
          <p:grpSp>
            <p:nvGrpSpPr>
              <p:cNvPr id="45" name="Group 44"/>
              <p:cNvGrpSpPr/>
              <p:nvPr userDrawn="1"/>
            </p:nvGrpSpPr>
            <p:grpSpPr>
              <a:xfrm>
                <a:off x="-2033159" y="9252352"/>
                <a:ext cx="1033517" cy="873815"/>
                <a:chOff x="-2921738" y="8714808"/>
                <a:chExt cx="1420279" cy="1200813"/>
              </a:xfrm>
            </p:grpSpPr>
            <p:pic>
              <p:nvPicPr>
                <p:cNvPr id="51" name="Picture 50"/>
                <p:cNvPicPr>
                  <a:picLocks noChangeAspect="1"/>
                </p:cNvPicPr>
                <p:nvPr userDrawn="1"/>
              </p:nvPicPr>
              <p:blipFill>
                <a:blip r:embed="rId6" cstate="print"/>
                <a:stretch>
                  <a:fillRect/>
                </a:stretch>
              </p:blipFill>
              <p:spPr>
                <a:xfrm>
                  <a:off x="-2921738" y="8714808"/>
                  <a:ext cx="1420279" cy="1029694"/>
                </a:xfrm>
                <a:prstGeom prst="rect">
                  <a:avLst/>
                </a:prstGeom>
              </p:spPr>
            </p:pic>
            <p:sp>
              <p:nvSpPr>
                <p:cNvPr id="52" name="TextBox 51"/>
                <p:cNvSpPr txBox="1"/>
                <p:nvPr userDrawn="1"/>
              </p:nvSpPr>
              <p:spPr>
                <a:xfrm>
                  <a:off x="-2918991" y="9670656"/>
                  <a:ext cx="1417532" cy="244965"/>
                </a:xfrm>
                <a:prstGeom prst="rect">
                  <a:avLst/>
                </a:prstGeom>
                <a:solidFill>
                  <a:srgbClr val="FF0000"/>
                </a:solidFill>
              </p:spPr>
              <p:txBody>
                <a:bodyPr wrap="square" lIns="457200" tIns="91440" rIns="457200" bIns="91440" rtlCol="0">
                  <a:spAutoFit/>
                </a:bodyPr>
                <a:lstStyle/>
                <a:p>
                  <a:pPr algn="ctr"/>
                  <a:r>
                    <a:rPr lang="en-US" sz="2766" b="1" dirty="0">
                      <a:solidFill>
                        <a:schemeClr val="bg1"/>
                      </a:solidFill>
                    </a:rPr>
                    <a:t>DISTORTED</a:t>
                  </a:r>
                  <a:endParaRPr lang="en-US" sz="1244" b="1" dirty="0">
                    <a:solidFill>
                      <a:schemeClr val="bg1"/>
                    </a:solidFill>
                  </a:endParaRPr>
                </a:p>
              </p:txBody>
            </p:sp>
          </p:grpSp>
          <p:pic>
            <p:nvPicPr>
              <p:cNvPr id="48" name="Picture 47"/>
              <p:cNvPicPr>
                <a:picLocks noChangeAspect="1"/>
              </p:cNvPicPr>
              <p:nvPr userDrawn="1"/>
            </p:nvPicPr>
            <p:blipFill>
              <a:blip r:embed="rId7" cstate="print"/>
              <a:stretch>
                <a:fillRect/>
              </a:stretch>
            </p:blipFill>
            <p:spPr>
              <a:xfrm>
                <a:off x="-4470427" y="9208123"/>
                <a:ext cx="1098742" cy="847761"/>
              </a:xfrm>
              <a:prstGeom prst="rect">
                <a:avLst/>
              </a:prstGeom>
            </p:spPr>
          </p:pic>
          <p:sp>
            <p:nvSpPr>
              <p:cNvPr id="50" name="TextBox 49"/>
              <p:cNvSpPr txBox="1"/>
              <p:nvPr userDrawn="1"/>
            </p:nvSpPr>
            <p:spPr>
              <a:xfrm>
                <a:off x="-4440600" y="9857111"/>
                <a:ext cx="1035685" cy="234312"/>
              </a:xfrm>
              <a:prstGeom prst="rect">
                <a:avLst/>
              </a:prstGeom>
              <a:noFill/>
            </p:spPr>
            <p:txBody>
              <a:bodyPr wrap="square" lIns="457200" tIns="457200" rIns="457200" bIns="0" rtlCol="0">
                <a:spAutoFit/>
              </a:bodyPr>
              <a:lstStyle/>
              <a:p>
                <a:pPr algn="ctr"/>
                <a:r>
                  <a:rPr lang="en-US" sz="2213" dirty="0">
                    <a:solidFill>
                      <a:schemeClr val="bg1"/>
                    </a:solidFill>
                  </a:rPr>
                  <a:t>Corner</a:t>
                </a:r>
                <a:r>
                  <a:rPr lang="en-US" sz="2213" baseline="0" dirty="0">
                    <a:solidFill>
                      <a:schemeClr val="bg1"/>
                    </a:solidFill>
                  </a:rPr>
                  <a:t> handles</a:t>
                </a:r>
                <a:endParaRPr lang="en-US" sz="2213" dirty="0">
                  <a:solidFill>
                    <a:schemeClr val="bg1"/>
                  </a:solidFill>
                </a:endParaRPr>
              </a:p>
            </p:txBody>
          </p:sp>
        </p:grpSp>
        <p:grpSp>
          <p:nvGrpSpPr>
            <p:cNvPr id="30" name="Group 29"/>
            <p:cNvGrpSpPr/>
            <p:nvPr userDrawn="1"/>
          </p:nvGrpSpPr>
          <p:grpSpPr>
            <a:xfrm>
              <a:off x="-10393964" y="23738192"/>
              <a:ext cx="9313356" cy="2453251"/>
              <a:chOff x="-4752771" y="10890293"/>
              <a:chExt cx="4292109" cy="1127128"/>
            </a:xfrm>
          </p:grpSpPr>
          <p:graphicFrame>
            <p:nvGraphicFramePr>
              <p:cNvPr id="31" name="Object 30"/>
              <p:cNvGraphicFramePr>
                <a:graphicFrameLocks noChangeAspect="1"/>
              </p:cNvGraphicFramePr>
              <p:nvPr userDrawn="1">
                <p:extLst>
                  <p:ext uri="{D42A27DB-BD31-4B8C-83A1-F6EECF244321}">
                    <p14:modId xmlns:p14="http://schemas.microsoft.com/office/powerpoint/2010/main" val="780725776"/>
                  </p:ext>
                </p:extLst>
              </p:nvPr>
            </p:nvGraphicFramePr>
            <p:xfrm>
              <a:off x="-4533347" y="10890299"/>
              <a:ext cx="1828800" cy="1117600"/>
            </p:xfrm>
            <a:graphic>
              <a:graphicData uri="http://schemas.openxmlformats.org/presentationml/2006/ole">
                <mc:AlternateContent xmlns:mc="http://schemas.openxmlformats.org/markup-compatibility/2006">
                  <mc:Choice xmlns:v="urn:schemas-microsoft-com:vml" Requires="v">
                    <p:oleObj spid="_x0000_s2310" name="Image" r:id="rId8" imgW="1828571" imgH="1117460" progId="">
                      <p:embed/>
                    </p:oleObj>
                  </mc:Choice>
                  <mc:Fallback>
                    <p:oleObj name="Image" r:id="rId8" imgW="1828571" imgH="1117460" progId="">
                      <p:embed/>
                      <p:pic>
                        <p:nvPicPr>
                          <p:cNvPr id="0" name="Picture 3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33347" y="10890299"/>
                            <a:ext cx="1828800" cy="1117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2" name="Object 31"/>
              <p:cNvGraphicFramePr>
                <a:graphicFrameLocks noChangeAspect="1"/>
              </p:cNvGraphicFramePr>
              <p:nvPr userDrawn="1">
                <p:extLst>
                  <p:ext uri="{D42A27DB-BD31-4B8C-83A1-F6EECF244321}">
                    <p14:modId xmlns:p14="http://schemas.microsoft.com/office/powerpoint/2010/main" val="1253610385"/>
                  </p:ext>
                </p:extLst>
              </p:nvPr>
            </p:nvGraphicFramePr>
            <p:xfrm>
              <a:off x="-2456641" y="10893992"/>
              <a:ext cx="1828800" cy="1117600"/>
            </p:xfrm>
            <a:graphic>
              <a:graphicData uri="http://schemas.openxmlformats.org/presentationml/2006/ole">
                <mc:AlternateContent xmlns:mc="http://schemas.openxmlformats.org/markup-compatibility/2006">
                  <mc:Choice xmlns:v="urn:schemas-microsoft-com:vml" Requires="v">
                    <p:oleObj spid="_x0000_s2311" name="Image" r:id="rId10" imgW="1828571" imgH="1117460" progId="">
                      <p:embed/>
                    </p:oleObj>
                  </mc:Choice>
                  <mc:Fallback>
                    <p:oleObj name="Image" r:id="rId10" imgW="1828571" imgH="1117460" progId="">
                      <p:embed/>
                      <p:pic>
                        <p:nvPicPr>
                          <p:cNvPr id="0" name="Picture 39"/>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456641" y="10893992"/>
                            <a:ext cx="1828800" cy="1117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3" name="TextBox 32"/>
              <p:cNvSpPr txBox="1"/>
              <p:nvPr userDrawn="1"/>
            </p:nvSpPr>
            <p:spPr>
              <a:xfrm rot="16200000">
                <a:off x="-5235785" y="11373307"/>
                <a:ext cx="1117601" cy="151574"/>
              </a:xfrm>
              <a:prstGeom prst="rect">
                <a:avLst/>
              </a:prstGeom>
              <a:noFill/>
            </p:spPr>
            <p:txBody>
              <a:bodyPr wrap="square" lIns="91440" tIns="91440" rIns="91440" bIns="0" rtlCol="0">
                <a:spAutoFit/>
              </a:bodyPr>
              <a:lstStyle/>
              <a:p>
                <a:pPr algn="ctr"/>
                <a:r>
                  <a:rPr lang="en-US" sz="2766" dirty="0">
                    <a:solidFill>
                      <a:srgbClr val="92D050"/>
                    </a:solidFill>
                  </a:rPr>
                  <a:t>Good</a:t>
                </a:r>
                <a:r>
                  <a:rPr lang="en-US" sz="2766" baseline="0" dirty="0">
                    <a:solidFill>
                      <a:srgbClr val="92D050"/>
                    </a:solidFill>
                  </a:rPr>
                  <a:t> </a:t>
                </a:r>
                <a:r>
                  <a:rPr lang="en-US" sz="2766" baseline="0" dirty="0">
                    <a:solidFill>
                      <a:schemeClr val="bg1"/>
                    </a:solidFill>
                  </a:rPr>
                  <a:t>printing quality</a:t>
                </a:r>
                <a:endParaRPr lang="en-US" sz="2766" dirty="0">
                  <a:solidFill>
                    <a:schemeClr val="bg1"/>
                  </a:solidFill>
                </a:endParaRPr>
              </a:p>
            </p:txBody>
          </p:sp>
          <p:sp>
            <p:nvSpPr>
              <p:cNvPr id="34" name="TextBox 33"/>
              <p:cNvSpPr txBox="1"/>
              <p:nvPr userDrawn="1"/>
            </p:nvSpPr>
            <p:spPr>
              <a:xfrm rot="16200000">
                <a:off x="-1095250" y="11382834"/>
                <a:ext cx="1117601" cy="151574"/>
              </a:xfrm>
              <a:prstGeom prst="rect">
                <a:avLst/>
              </a:prstGeom>
              <a:noFill/>
            </p:spPr>
            <p:txBody>
              <a:bodyPr wrap="square" lIns="91440" tIns="91440" rIns="91440" bIns="0" rtlCol="0">
                <a:spAutoFit/>
              </a:bodyPr>
              <a:lstStyle/>
              <a:p>
                <a:pPr algn="ctr"/>
                <a:r>
                  <a:rPr lang="en-US" sz="2766" dirty="0">
                    <a:solidFill>
                      <a:srgbClr val="FF0000"/>
                    </a:solidFill>
                  </a:rPr>
                  <a:t>Bad </a:t>
                </a:r>
                <a:r>
                  <a:rPr lang="en-US" sz="2766" dirty="0">
                    <a:solidFill>
                      <a:schemeClr val="bg1"/>
                    </a:solidFill>
                  </a:rPr>
                  <a:t>printing quality</a:t>
                </a:r>
              </a:p>
            </p:txBody>
          </p:sp>
        </p:grpSp>
      </p:grpSp>
      <p:grpSp>
        <p:nvGrpSpPr>
          <p:cNvPr id="57" name="Group 56"/>
          <p:cNvGrpSpPr/>
          <p:nvPr userDrawn="1"/>
        </p:nvGrpSpPr>
        <p:grpSpPr>
          <a:xfrm>
            <a:off x="30839754" y="1"/>
            <a:ext cx="17389150" cy="42803764"/>
            <a:chOff x="44157839" y="-55064"/>
            <a:chExt cx="11062139" cy="27261962"/>
          </a:xfrm>
        </p:grpSpPr>
        <p:sp>
          <p:nvSpPr>
            <p:cNvPr id="58" name="Rectangle 57"/>
            <p:cNvSpPr/>
            <p:nvPr userDrawn="1"/>
          </p:nvSpPr>
          <p:spPr>
            <a:xfrm>
              <a:off x="44157839" y="-55064"/>
              <a:ext cx="11062139" cy="2726196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5532" b="1" spc="830" dirty="0">
                  <a:solidFill>
                    <a:schemeClr val="bg1"/>
                  </a:solidFill>
                  <a:latin typeface="Trebuchet MS" pitchFamily="34" charset="0"/>
                </a:rPr>
                <a:t>QUICK START (cont.)</a:t>
              </a:r>
            </a:p>
            <a:p>
              <a:pPr algn="ctr"/>
              <a:endParaRPr lang="en-US" sz="4980" b="1" baseline="0" dirty="0">
                <a:solidFill>
                  <a:schemeClr val="bg1"/>
                </a:solidFill>
                <a:latin typeface="Trebuchet MS" pitchFamily="34" charset="0"/>
              </a:endParaRPr>
            </a:p>
            <a:p>
              <a:pPr algn="ctr"/>
              <a:r>
                <a:rPr lang="en-US" sz="4427" b="1" baseline="0" dirty="0">
                  <a:solidFill>
                    <a:srgbClr val="FFC000"/>
                  </a:solidFill>
                  <a:latin typeface="Trebuchet MS" pitchFamily="34" charset="0"/>
                </a:rPr>
                <a:t>How to change the template color theme</a:t>
              </a:r>
            </a:p>
            <a:p>
              <a:pPr marL="0" marR="0" lvl="2" indent="0" algn="l" defTabSz="158099" rtl="0" eaLnBrk="1" fontAlgn="auto" latinLnBrk="0" hangingPunct="1">
                <a:lnSpc>
                  <a:spcPct val="100000"/>
                </a:lnSpc>
                <a:spcBef>
                  <a:spcPts val="0"/>
                </a:spcBef>
                <a:spcAft>
                  <a:spcPts val="0"/>
                </a:spcAft>
                <a:buClrTx/>
                <a:buSzTx/>
                <a:buFontTx/>
                <a:buNone/>
                <a:tabLst/>
                <a:defRPr/>
              </a:pPr>
              <a:r>
                <a:rPr lang="en-US" sz="332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3320" b="0" spc="0" baseline="0" dirty="0">
                  <a:solidFill>
                    <a:schemeClr val="bg1">
                      <a:lumMod val="75000"/>
                    </a:schemeClr>
                  </a:solidFill>
                  <a:latin typeface="Trebuchet MS" pitchFamily="34" charset="0"/>
                </a:rPr>
                <a:t>also create your own color theme.</a:t>
              </a:r>
            </a:p>
            <a:p>
              <a:pPr marL="0" marR="0" lvl="2" indent="0" algn="l" defTabSz="158099" rtl="0" eaLnBrk="1" fontAlgn="auto" latinLnBrk="0" hangingPunct="1">
                <a:lnSpc>
                  <a:spcPct val="100000"/>
                </a:lnSpc>
                <a:spcBef>
                  <a:spcPts val="0"/>
                </a:spcBef>
                <a:spcAft>
                  <a:spcPts val="0"/>
                </a:spcAft>
                <a:buClrTx/>
                <a:buSzTx/>
                <a:buFontTx/>
                <a:buNone/>
                <a:tabLst/>
                <a:defRPr/>
              </a:pPr>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endParaRPr lang="en-US" sz="3320" b="0" baseline="0" dirty="0">
                <a:solidFill>
                  <a:schemeClr val="bg1">
                    <a:lumMod val="75000"/>
                  </a:schemeClr>
                </a:solidFill>
                <a:latin typeface="Trebuchet MS" pitchFamily="34" charset="0"/>
              </a:endParaRPr>
            </a:p>
            <a:p>
              <a:pPr marL="0" indent="0" algn="l" defTabSz="158099"/>
              <a:r>
                <a:rPr lang="en-US" sz="332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58099"/>
              <a:endParaRPr lang="en-US" sz="3320" b="0" baseline="0" dirty="0">
                <a:solidFill>
                  <a:schemeClr val="bg1">
                    <a:lumMod val="75000"/>
                  </a:schemeClr>
                </a:solidFill>
                <a:latin typeface="Trebuchet MS" pitchFamily="34" charset="0"/>
              </a:endParaRPr>
            </a:p>
            <a:p>
              <a:pPr algn="ctr"/>
              <a:r>
                <a:rPr lang="en-US" sz="4427" b="1" baseline="0" dirty="0">
                  <a:solidFill>
                    <a:srgbClr val="FFC000"/>
                  </a:solidFill>
                  <a:latin typeface="Trebuchet MS" pitchFamily="34" charset="0"/>
                </a:rPr>
                <a:t>How to add Text</a:t>
              </a:r>
            </a:p>
            <a:p>
              <a:pPr marL="4742986" lvl="2" indent="0" algn="l" defTabSz="158099"/>
              <a:r>
                <a:rPr lang="en-US" sz="332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2100166" lvl="2" indent="0" algn="l" defTabSz="158099"/>
              <a:endParaRPr lang="en-US" sz="3320" b="0" baseline="0" dirty="0">
                <a:solidFill>
                  <a:schemeClr val="bg1">
                    <a:lumMod val="75000"/>
                  </a:schemeClr>
                </a:solidFill>
                <a:latin typeface="Trebuchet MS" pitchFamily="34" charset="0"/>
              </a:endParaRPr>
            </a:p>
            <a:p>
              <a:pPr marL="0" marR="0" lvl="0" indent="0" algn="ctr" defTabSz="2100166" rtl="0" eaLnBrk="1" fontAlgn="auto" latinLnBrk="0" hangingPunct="1">
                <a:lnSpc>
                  <a:spcPct val="100000"/>
                </a:lnSpc>
                <a:spcBef>
                  <a:spcPts val="0"/>
                </a:spcBef>
                <a:spcAft>
                  <a:spcPts val="0"/>
                </a:spcAft>
                <a:buClrTx/>
                <a:buSzTx/>
                <a:buFontTx/>
                <a:buNone/>
                <a:tabLst/>
                <a:defRPr/>
              </a:pPr>
              <a:r>
                <a:rPr lang="en-US" sz="3320" b="0" baseline="0" dirty="0">
                  <a:solidFill>
                    <a:schemeClr val="bg1">
                      <a:lumMod val="75000"/>
                    </a:schemeClr>
                  </a:solidFill>
                  <a:latin typeface="Trebuchet MS" pitchFamily="34" charset="0"/>
                </a:rPr>
                <a:t> </a:t>
              </a:r>
              <a:r>
                <a:rPr kumimoji="0" lang="en-US" sz="4427"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58099" rtl="0" eaLnBrk="1" fontAlgn="auto" latinLnBrk="0" hangingPunct="1">
                <a:lnSpc>
                  <a:spcPct val="100000"/>
                </a:lnSpc>
                <a:spcBef>
                  <a:spcPts val="0"/>
                </a:spcBef>
                <a:spcAft>
                  <a:spcPts val="0"/>
                </a:spcAft>
                <a:buClrTx/>
                <a:buSzTx/>
                <a:buFontTx/>
                <a:buNone/>
                <a:tabLst/>
                <a:defRPr/>
              </a:pP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b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3320" b="0" baseline="0" dirty="0">
                <a:solidFill>
                  <a:schemeClr val="bg1">
                    <a:lumMod val="75000"/>
                  </a:schemeClr>
                </a:solidFill>
                <a:latin typeface="Trebuchet MS" pitchFamily="34" charset="0"/>
              </a:endParaRPr>
            </a:p>
            <a:p>
              <a:pPr marL="2100166" lvl="2" indent="0" algn="l" defTabSz="158099"/>
              <a:endParaRPr lang="en-US" sz="3320" b="0" baseline="0" dirty="0">
                <a:solidFill>
                  <a:schemeClr val="bg1">
                    <a:lumMod val="75000"/>
                  </a:schemeClr>
                </a:solidFill>
                <a:latin typeface="Trebuchet MS" pitchFamily="34" charset="0"/>
              </a:endParaRPr>
            </a:p>
            <a:p>
              <a:pPr algn="ctr"/>
              <a:r>
                <a:rPr lang="en-US" sz="4427" b="1" baseline="0" dirty="0">
                  <a:solidFill>
                    <a:srgbClr val="FFC000"/>
                  </a:solidFill>
                  <a:latin typeface="Trebuchet MS" pitchFamily="34" charset="0"/>
                </a:rPr>
                <a:t>How to add Tables</a:t>
              </a:r>
            </a:p>
            <a:p>
              <a:pPr marL="2766742" lvl="1" indent="0" algn="l" defTabSz="158099"/>
              <a:r>
                <a:rPr lang="en-US" sz="3320" b="0" baseline="0" dirty="0">
                  <a:solidFill>
                    <a:schemeClr val="bg1">
                      <a:lumMod val="75000"/>
                    </a:schemeClr>
                  </a:solidFill>
                  <a:latin typeface="Trebuchet MS" pitchFamily="34" charset="0"/>
                </a:rPr>
                <a:t>To add a table from scratch go to the INSERT menu and </a:t>
              </a:r>
              <a:br>
                <a:rPr lang="en-US" sz="3320" b="0" baseline="0" dirty="0">
                  <a:solidFill>
                    <a:schemeClr val="bg1">
                      <a:lumMod val="75000"/>
                    </a:schemeClr>
                  </a:solidFill>
                  <a:latin typeface="Trebuchet MS" pitchFamily="34" charset="0"/>
                </a:rPr>
              </a:br>
              <a:r>
                <a:rPr lang="en-US" sz="3320" b="0" baseline="0" dirty="0">
                  <a:solidFill>
                    <a:schemeClr val="bg1">
                      <a:lumMod val="75000"/>
                    </a:schemeClr>
                  </a:solidFill>
                  <a:latin typeface="Trebuchet MS" pitchFamily="34" charset="0"/>
                </a:rPr>
                <a:t>click on TABLE. A drop-down box will help you select rows and columns. You can also copy and a paste a table from Word or another PowerPoint document. A pasted table may need to be re-formatted by RIGHT-CLICK &gt; FORMAT SHAPE, TEXT BOX, Margins.</a:t>
              </a:r>
            </a:p>
            <a:p>
              <a:pPr marL="0" lvl="0" indent="0" algn="l" defTabSz="158099"/>
              <a:endParaRPr lang="en-US" sz="3320" b="0" baseline="0" dirty="0">
                <a:solidFill>
                  <a:schemeClr val="bg1">
                    <a:lumMod val="75000"/>
                  </a:schemeClr>
                </a:solidFill>
                <a:latin typeface="Trebuchet MS" pitchFamily="34" charset="0"/>
              </a:endParaRPr>
            </a:p>
            <a:p>
              <a:pPr marL="0" marR="0" lvl="0" indent="0" algn="ctr" defTabSz="2100166" rtl="0" eaLnBrk="1" fontAlgn="auto" latinLnBrk="0" hangingPunct="1">
                <a:lnSpc>
                  <a:spcPct val="100000"/>
                </a:lnSpc>
                <a:spcBef>
                  <a:spcPts val="0"/>
                </a:spcBef>
                <a:spcAft>
                  <a:spcPts val="0"/>
                </a:spcAft>
                <a:buClrTx/>
                <a:buSzTx/>
                <a:buFontTx/>
                <a:buNone/>
                <a:tabLst/>
                <a:defRPr/>
              </a:pPr>
              <a:r>
                <a:rPr kumimoji="0" lang="en-US" sz="4427"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58099" rtl="0" eaLnBrk="1" fontAlgn="auto" latinLnBrk="0" hangingPunct="1">
                <a:lnSpc>
                  <a:spcPct val="100000"/>
                </a:lnSpc>
                <a:spcBef>
                  <a:spcPts val="0"/>
                </a:spcBef>
                <a:spcAft>
                  <a:spcPts val="0"/>
                </a:spcAft>
                <a:buClrTx/>
                <a:buSzTx/>
                <a:buFontTx/>
                <a:buNone/>
                <a:tabLst/>
                <a:defRPr/>
              </a:pP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58099" rtl="0" eaLnBrk="1" fontAlgn="auto" latinLnBrk="0" hangingPunct="1">
                <a:lnSpc>
                  <a:spcPct val="100000"/>
                </a:lnSpc>
                <a:spcBef>
                  <a:spcPts val="0"/>
                </a:spcBef>
                <a:spcAft>
                  <a:spcPts val="0"/>
                </a:spcAft>
                <a:buClrTx/>
                <a:buSzTx/>
                <a:buFontTx/>
                <a:buNone/>
                <a:tabLst/>
                <a:defRPr/>
              </a:pPr>
              <a:endParaRPr kumimoji="0" lang="en-US" sz="332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2100166" rtl="0" eaLnBrk="1" fontAlgn="auto" latinLnBrk="0" hangingPunct="1">
                <a:lnSpc>
                  <a:spcPct val="100000"/>
                </a:lnSpc>
                <a:spcBef>
                  <a:spcPts val="0"/>
                </a:spcBef>
                <a:spcAft>
                  <a:spcPts val="0"/>
                </a:spcAft>
                <a:buClrTx/>
                <a:buSzTx/>
                <a:buFontTx/>
                <a:buNone/>
                <a:tabLst/>
                <a:defRPr/>
              </a:pPr>
              <a:r>
                <a:rPr kumimoji="0" lang="en-US" sz="4427"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58099" rtl="0" eaLnBrk="1" fontAlgn="auto" latinLnBrk="0" hangingPunct="1">
                <a:lnSpc>
                  <a:spcPct val="100000"/>
                </a:lnSpc>
                <a:spcBef>
                  <a:spcPts val="0"/>
                </a:spcBef>
                <a:spcAft>
                  <a:spcPts val="0"/>
                </a:spcAft>
                <a:buClrTx/>
                <a:buSzTx/>
                <a:buFontTx/>
                <a:buNone/>
                <a:tabLst/>
                <a:defRPr/>
              </a:pP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2100166" rtl="0" eaLnBrk="1" fontAlgn="auto" latinLnBrk="0" hangingPunct="1">
                <a:lnSpc>
                  <a:spcPct val="100000"/>
                </a:lnSpc>
                <a:spcBef>
                  <a:spcPts val="0"/>
                </a:spcBef>
                <a:spcAft>
                  <a:spcPts val="0"/>
                </a:spcAft>
                <a:buClrTx/>
                <a:buSzTx/>
                <a:buFontTx/>
                <a:buNone/>
                <a:tabLst/>
                <a:defRPr/>
              </a:pPr>
              <a:endParaRPr kumimoji="0" lang="en-US" sz="4427"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2100166" rtl="0" eaLnBrk="1" fontAlgn="auto" latinLnBrk="0" hangingPunct="1">
                <a:lnSpc>
                  <a:spcPct val="100000"/>
                </a:lnSpc>
                <a:spcBef>
                  <a:spcPts val="0"/>
                </a:spcBef>
                <a:spcAft>
                  <a:spcPts val="0"/>
                </a:spcAft>
                <a:buClrTx/>
                <a:buSzTx/>
                <a:buFontTx/>
                <a:buNone/>
                <a:tabLst/>
                <a:defRPr/>
              </a:pPr>
              <a:r>
                <a:rPr kumimoji="0" lang="en-US" sz="4427"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58099" rtl="0" eaLnBrk="1" fontAlgn="auto" latinLnBrk="0" hangingPunct="1">
                <a:lnSpc>
                  <a:spcPct val="100000"/>
                </a:lnSpc>
                <a:spcBef>
                  <a:spcPts val="0"/>
                </a:spcBef>
                <a:spcAft>
                  <a:spcPts val="0"/>
                </a:spcAft>
                <a:buClrTx/>
                <a:buSzTx/>
                <a:buFontTx/>
                <a:buNone/>
                <a:tabLst/>
                <a:defRPr/>
              </a:pP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58099" rtl="0" eaLnBrk="1" fontAlgn="auto" latinLnBrk="0" hangingPunct="1">
                <a:lnSpc>
                  <a:spcPct val="100000"/>
                </a:lnSpc>
                <a:spcBef>
                  <a:spcPts val="0"/>
                </a:spcBef>
                <a:spcAft>
                  <a:spcPts val="0"/>
                </a:spcAft>
                <a:buClrTx/>
                <a:buSzTx/>
                <a:buFontTx/>
                <a:buNone/>
                <a:tabLst/>
                <a:defRPr/>
              </a:pPr>
              <a:endParaRPr kumimoji="0" lang="en-US" sz="332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2100166" rtl="0" eaLnBrk="1" fontAlgn="auto" latinLnBrk="0" hangingPunct="1">
                <a:lnSpc>
                  <a:spcPct val="100000"/>
                </a:lnSpc>
                <a:spcBef>
                  <a:spcPts val="0"/>
                </a:spcBef>
                <a:spcAft>
                  <a:spcPts val="0"/>
                </a:spcAft>
                <a:buClrTx/>
                <a:buSzTx/>
                <a:buFontTx/>
                <a:buNone/>
                <a:tabLst/>
                <a:defRPr/>
              </a:pPr>
              <a:r>
                <a:rPr kumimoji="0" lang="en-US" sz="4427"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58099" rtl="0" eaLnBrk="1" fontAlgn="auto" latinLnBrk="0" hangingPunct="1">
                <a:lnSpc>
                  <a:spcPct val="100000"/>
                </a:lnSpc>
                <a:spcBef>
                  <a:spcPts val="0"/>
                </a:spcBef>
                <a:spcAft>
                  <a:spcPts val="0"/>
                </a:spcAft>
                <a:buClrTx/>
                <a:buSzTx/>
                <a:buFontTx/>
                <a:buNone/>
                <a:tabLst/>
                <a:defRPr/>
              </a:pPr>
              <a:r>
                <a:rPr kumimoji="0" lang="en-US" sz="332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58099" rtl="0" eaLnBrk="1" fontAlgn="auto" latinLnBrk="0" hangingPunct="1">
                <a:lnSpc>
                  <a:spcPct val="100000"/>
                </a:lnSpc>
                <a:spcBef>
                  <a:spcPts val="0"/>
                </a:spcBef>
                <a:spcAft>
                  <a:spcPts val="0"/>
                </a:spcAft>
                <a:buClrTx/>
                <a:buSzTx/>
                <a:buFontTx/>
                <a:buNone/>
                <a:tabLst/>
                <a:defRPr/>
              </a:pPr>
              <a:endParaRPr lang="en-US" sz="3320" b="0" baseline="0" dirty="0">
                <a:solidFill>
                  <a:schemeClr val="bg1">
                    <a:lumMod val="75000"/>
                  </a:schemeClr>
                </a:solidFill>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425904806"/>
                </p:ext>
              </p:extLst>
            </p:nvPr>
          </p:nvGraphicFramePr>
          <p:xfrm>
            <a:off x="46871237" y="3286607"/>
            <a:ext cx="5586150" cy="2063772"/>
          </p:xfrm>
          <a:graphic>
            <a:graphicData uri="http://schemas.openxmlformats.org/presentationml/2006/ole">
              <mc:AlternateContent xmlns:mc="http://schemas.openxmlformats.org/markup-compatibility/2006">
                <mc:Choice xmlns:v="urn:schemas-microsoft-com:vml" Requires="v">
                  <p:oleObj spid="_x0000_s2312" name="Image" r:id="rId12" imgW="4571429" imgH="1688889" progId="">
                    <p:embed/>
                  </p:oleObj>
                </mc:Choice>
                <mc:Fallback>
                  <p:oleObj name="Image" r:id="rId12" imgW="4571429" imgH="1688889" progId="">
                    <p:embed/>
                    <p:pic>
                      <p:nvPicPr>
                        <p:cNvPr id="0" name="Picture 40"/>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6871237" y="3286607"/>
                          <a:ext cx="5586150" cy="206377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60" name="Picture 59"/>
            <p:cNvPicPr>
              <a:picLocks noChangeAspect="1"/>
            </p:cNvPicPr>
            <p:nvPr userDrawn="1"/>
          </p:nvPicPr>
          <p:blipFill>
            <a:blip r:embed="rId14" cstate="print"/>
            <a:stretch>
              <a:fillRect/>
            </a:stretch>
          </p:blipFill>
          <p:spPr>
            <a:xfrm>
              <a:off x="44487207" y="7579895"/>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407085520"/>
                </p:ext>
              </p:extLst>
            </p:nvPr>
          </p:nvGraphicFramePr>
          <p:xfrm>
            <a:off x="44629619" y="11328671"/>
            <a:ext cx="1482266" cy="992162"/>
          </p:xfrm>
          <a:graphic>
            <a:graphicData uri="http://schemas.openxmlformats.org/presentationml/2006/ole">
              <mc:AlternateContent xmlns:mc="http://schemas.openxmlformats.org/markup-compatibility/2006">
                <mc:Choice xmlns:v="urn:schemas-microsoft-com:vml" Requires="v">
                  <p:oleObj spid="_x0000_s2313" name="Image" r:id="rId15" imgW="1574603" imgH="1053968" progId="">
                    <p:embed/>
                  </p:oleObj>
                </mc:Choice>
                <mc:Fallback>
                  <p:oleObj name="Image" r:id="rId15" imgW="1574603" imgH="1053968" progId="">
                    <p:embed/>
                    <p:pic>
                      <p:nvPicPr>
                        <p:cNvPr id="0" name="Picture 41"/>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4629619" y="11328671"/>
                          <a:ext cx="1482266" cy="9921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62" name="Group 61"/>
            <p:cNvGrpSpPr/>
            <p:nvPr userDrawn="1"/>
          </p:nvGrpSpPr>
          <p:grpSpPr>
            <a:xfrm>
              <a:off x="44487207" y="23850394"/>
              <a:ext cx="10354213" cy="1265612"/>
              <a:chOff x="44200453" y="23567551"/>
              <a:chExt cx="9771399" cy="1090622"/>
            </a:xfrm>
          </p:grpSpPr>
          <p:sp>
            <p:nvSpPr>
              <p:cNvPr id="64" name="Rounded Rectangle 63"/>
              <p:cNvSpPr/>
              <p:nvPr userDrawn="1"/>
            </p:nvSpPr>
            <p:spPr>
              <a:xfrm>
                <a:off x="44200453" y="23567551"/>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61" dirty="0"/>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3665884"/>
                <a:ext cx="914401" cy="914399"/>
              </a:xfrm>
              <a:prstGeom prst="rect">
                <a:avLst/>
              </a:prstGeom>
              <a:noFill/>
              <a:ln>
                <a:noFill/>
              </a:ln>
            </p:spPr>
          </p:pic>
          <p:sp>
            <p:nvSpPr>
              <p:cNvPr id="66" name="TextBox 65"/>
              <p:cNvSpPr txBox="1"/>
              <p:nvPr userDrawn="1"/>
            </p:nvSpPr>
            <p:spPr>
              <a:xfrm>
                <a:off x="45300663" y="23757475"/>
                <a:ext cx="8671189" cy="611495"/>
              </a:xfrm>
              <a:prstGeom prst="rect">
                <a:avLst/>
              </a:prstGeom>
              <a:noFill/>
              <a:ln>
                <a:noFill/>
              </a:ln>
            </p:spPr>
            <p:txBody>
              <a:bodyPr wrap="square" rtlCol="0">
                <a:spAutoFit/>
              </a:bodyPr>
              <a:lstStyle/>
              <a:p>
                <a:r>
                  <a:rPr lang="en-US" sz="3320" dirty="0">
                    <a:solidFill>
                      <a:schemeClr val="tx2"/>
                    </a:solidFill>
                    <a:latin typeface="Trebuchet MS" pitchFamily="34" charset="0"/>
                  </a:rPr>
                  <a:t>Student</a:t>
                </a:r>
                <a:r>
                  <a:rPr lang="en-US" sz="3320" baseline="0" dirty="0">
                    <a:solidFill>
                      <a:schemeClr val="tx2"/>
                    </a:solidFill>
                    <a:latin typeface="Trebuchet MS" pitchFamily="34" charset="0"/>
                  </a:rPr>
                  <a:t> discounts are available on our Facebook page.</a:t>
                </a:r>
                <a:br>
                  <a:rPr lang="en-US" sz="3320" baseline="0" dirty="0">
                    <a:solidFill>
                      <a:schemeClr val="tx2"/>
                    </a:solidFill>
                    <a:latin typeface="Trebuchet MS" pitchFamily="34" charset="0"/>
                  </a:rPr>
                </a:br>
                <a:r>
                  <a:rPr lang="en-US" sz="3320" baseline="0" dirty="0">
                    <a:solidFill>
                      <a:schemeClr val="tx2"/>
                    </a:solidFill>
                    <a:latin typeface="Trebuchet MS" pitchFamily="34" charset="0"/>
                  </a:rPr>
                  <a:t>Go to </a:t>
                </a:r>
                <a:r>
                  <a:rPr lang="en-US" sz="3320" u="sng" baseline="0" dirty="0">
                    <a:solidFill>
                      <a:schemeClr val="tx2"/>
                    </a:solidFill>
                    <a:latin typeface="Trebuchet MS" pitchFamily="34" charset="0"/>
                  </a:rPr>
                  <a:t>PosterPresentations.com</a:t>
                </a:r>
                <a:r>
                  <a:rPr lang="en-US" sz="3320" baseline="0" dirty="0">
                    <a:solidFill>
                      <a:schemeClr val="tx2"/>
                    </a:solidFill>
                    <a:latin typeface="Trebuchet MS" pitchFamily="34" charset="0"/>
                  </a:rPr>
                  <a:t> and click on the FB icon. </a:t>
                </a:r>
                <a:endParaRPr lang="en-US" sz="3320" dirty="0">
                  <a:solidFill>
                    <a:schemeClr val="tx2"/>
                  </a:solidFill>
                  <a:latin typeface="Trebuchet MS" pitchFamily="34" charset="0"/>
                </a:endParaRPr>
              </a:p>
            </p:txBody>
          </p:sp>
        </p:grpSp>
      </p:grpSp>
      <p:sp>
        <p:nvSpPr>
          <p:cNvPr id="36" name="TextBox 35"/>
          <p:cNvSpPr txBox="1"/>
          <p:nvPr userDrawn="1"/>
        </p:nvSpPr>
        <p:spPr>
          <a:xfrm>
            <a:off x="31357505" y="40231712"/>
            <a:ext cx="10799648" cy="1937867"/>
          </a:xfrm>
          <a:prstGeom prst="rect">
            <a:avLst/>
          </a:prstGeom>
          <a:noFill/>
        </p:spPr>
        <p:txBody>
          <a:bodyPr wrap="square" lIns="90330" tIns="45163" rIns="90330" bIns="45163" rtlCol="0">
            <a:spAutoFit/>
          </a:bodyPr>
          <a:lstStyle/>
          <a:p>
            <a:pPr marL="553349" indent="-553349">
              <a:lnSpc>
                <a:spcPts val="3596"/>
              </a:lnSpc>
            </a:pPr>
            <a:r>
              <a:rPr lang="en-US" sz="3873" dirty="0">
                <a:solidFill>
                  <a:schemeClr val="bg1"/>
                </a:solidFill>
              </a:rPr>
              <a:t>© 2015</a:t>
            </a:r>
            <a:r>
              <a:rPr lang="en-US" sz="3873" baseline="0" dirty="0">
                <a:solidFill>
                  <a:schemeClr val="bg1"/>
                </a:solidFill>
              </a:rPr>
              <a:t> </a:t>
            </a:r>
            <a:r>
              <a:rPr lang="en-US" sz="3873" dirty="0">
                <a:solidFill>
                  <a:schemeClr val="bg1"/>
                </a:solidFill>
              </a:rPr>
              <a:t>PosterPresentations.com</a:t>
            </a:r>
            <a:br>
              <a:rPr lang="en-US" sz="3873" dirty="0">
                <a:solidFill>
                  <a:schemeClr val="bg1"/>
                </a:solidFill>
              </a:rPr>
            </a:br>
            <a:r>
              <a:rPr lang="en-US" sz="3320" dirty="0">
                <a:solidFill>
                  <a:schemeClr val="bg1"/>
                </a:solidFill>
              </a:rPr>
              <a:t>2117 Fourth Street ,</a:t>
            </a:r>
            <a:r>
              <a:rPr lang="en-US" sz="3320" baseline="0" dirty="0">
                <a:solidFill>
                  <a:schemeClr val="bg1"/>
                </a:solidFill>
              </a:rPr>
              <a:t> Unit C        </a:t>
            </a:r>
          </a:p>
          <a:p>
            <a:pPr marL="553349" indent="0">
              <a:lnSpc>
                <a:spcPts val="3596"/>
              </a:lnSpc>
            </a:pPr>
            <a:r>
              <a:rPr lang="en-US" sz="3320" baseline="0" dirty="0">
                <a:solidFill>
                  <a:schemeClr val="bg1"/>
                </a:solidFill>
              </a:rPr>
              <a:t>Berkeley CA </a:t>
            </a:r>
            <a:r>
              <a:rPr lang="en-US" sz="2766" baseline="0" dirty="0">
                <a:solidFill>
                  <a:schemeClr val="bg1"/>
                </a:solidFill>
              </a:rPr>
              <a:t>94710</a:t>
            </a:r>
            <a:br>
              <a:rPr lang="en-US" sz="3320" baseline="0" dirty="0">
                <a:solidFill>
                  <a:schemeClr val="bg1"/>
                </a:solidFill>
              </a:rPr>
            </a:br>
            <a:r>
              <a:rPr lang="en-US" sz="3320" b="1" baseline="0" dirty="0">
                <a:solidFill>
                  <a:srgbClr val="FFFF00"/>
                </a:solidFill>
              </a:rPr>
              <a:t>posterpresenter@gmail.com</a:t>
            </a:r>
            <a:endParaRPr lang="en-US" sz="3873" b="1" dirty="0">
              <a:solidFill>
                <a:srgbClr val="FFFF00"/>
              </a:solidFill>
            </a:endParaRPr>
          </a:p>
        </p:txBody>
      </p:sp>
      <p:sp>
        <p:nvSpPr>
          <p:cNvPr id="37" name="Text Box 14"/>
          <p:cNvSpPr txBox="1">
            <a:spLocks noChangeArrowheads="1"/>
          </p:cNvSpPr>
          <p:nvPr userDrawn="1"/>
        </p:nvSpPr>
        <p:spPr bwMode="auto">
          <a:xfrm>
            <a:off x="1432296" y="41948434"/>
            <a:ext cx="3873182" cy="391464"/>
          </a:xfrm>
          <a:prstGeom prst="rect">
            <a:avLst/>
          </a:prstGeom>
          <a:noFill/>
          <a:ln w="9525">
            <a:noFill/>
            <a:miter lim="800000"/>
            <a:headEnd/>
            <a:tailEnd/>
          </a:ln>
          <a:effectLst/>
        </p:spPr>
        <p:txBody>
          <a:bodyPr wrap="square" lIns="87401" tIns="43693" rIns="87401" bIns="43693">
            <a:spAutoFit/>
          </a:bodyPr>
          <a:lstStyle/>
          <a:p>
            <a:pPr eaLnBrk="0" hangingPunct="0">
              <a:lnSpc>
                <a:spcPct val="65000"/>
              </a:lnSpc>
              <a:spcBef>
                <a:spcPct val="50000"/>
              </a:spcBef>
              <a:defRPr/>
            </a:pPr>
            <a:r>
              <a:rPr lang="en-US" sz="83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244"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4203145" rtl="0" eaLnBrk="1" latinLnBrk="0" hangingPunct="1">
        <a:spcBef>
          <a:spcPct val="0"/>
        </a:spcBef>
        <a:buNone/>
        <a:defRPr sz="8300" kern="1200">
          <a:solidFill>
            <a:schemeClr val="bg1"/>
          </a:solidFill>
          <a:latin typeface="Trebuchet MS" pitchFamily="34" charset="0"/>
          <a:ea typeface="+mj-ea"/>
          <a:cs typeface="+mj-cs"/>
        </a:defRPr>
      </a:lvl1pPr>
    </p:titleStyle>
    <p:bodyStyle>
      <a:lvl1pPr marL="1576179" indent="-1576179" algn="l" defTabSz="4203145" rtl="0" eaLnBrk="1" latinLnBrk="0" hangingPunct="1">
        <a:spcBef>
          <a:spcPct val="20000"/>
        </a:spcBef>
        <a:buFont typeface="Arial" pitchFamily="34" charset="0"/>
        <a:buChar char="•"/>
        <a:defRPr sz="14662" kern="1200">
          <a:solidFill>
            <a:schemeClr val="tx1"/>
          </a:solidFill>
          <a:latin typeface="+mn-lt"/>
          <a:ea typeface="+mn-ea"/>
          <a:cs typeface="+mn-cs"/>
        </a:defRPr>
      </a:lvl1pPr>
      <a:lvl2pPr marL="3415054" indent="-1313482" algn="l" defTabSz="4203145" rtl="0" eaLnBrk="1" latinLnBrk="0" hangingPunct="1">
        <a:spcBef>
          <a:spcPct val="20000"/>
        </a:spcBef>
        <a:buFont typeface="Arial" pitchFamily="34" charset="0"/>
        <a:buChar char="–"/>
        <a:defRPr sz="13002" kern="1200">
          <a:solidFill>
            <a:schemeClr val="tx1"/>
          </a:solidFill>
          <a:latin typeface="+mn-lt"/>
          <a:ea typeface="+mn-ea"/>
          <a:cs typeface="+mn-cs"/>
        </a:defRPr>
      </a:lvl2pPr>
      <a:lvl3pPr marL="5253930" indent="-1050786" algn="l" defTabSz="4203145" rtl="0" eaLnBrk="1" latinLnBrk="0" hangingPunct="1">
        <a:spcBef>
          <a:spcPct val="20000"/>
        </a:spcBef>
        <a:buFont typeface="Arial" pitchFamily="34" charset="0"/>
        <a:buChar char="•"/>
        <a:defRPr sz="11066" kern="1200">
          <a:solidFill>
            <a:schemeClr val="tx1"/>
          </a:solidFill>
          <a:latin typeface="+mn-lt"/>
          <a:ea typeface="+mn-ea"/>
          <a:cs typeface="+mn-cs"/>
        </a:defRPr>
      </a:lvl3pPr>
      <a:lvl4pPr marL="7355502"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4pPr>
      <a:lvl5pPr marL="9457072"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5pPr>
      <a:lvl6pPr marL="11558645"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6pPr>
      <a:lvl7pPr marL="13660215"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7pPr>
      <a:lvl8pPr marL="15761788"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8pPr>
      <a:lvl9pPr marL="17863360" indent="-1050786" algn="l" defTabSz="4203145" rtl="0" eaLnBrk="1" latinLnBrk="0" hangingPunct="1">
        <a:spcBef>
          <a:spcPct val="20000"/>
        </a:spcBef>
        <a:buFont typeface="Arial" pitchFamily="34" charset="0"/>
        <a:buChar char="•"/>
        <a:defRPr sz="9268" kern="1200">
          <a:solidFill>
            <a:schemeClr val="tx1"/>
          </a:solidFill>
          <a:latin typeface="+mn-lt"/>
          <a:ea typeface="+mn-ea"/>
          <a:cs typeface="+mn-cs"/>
        </a:defRPr>
      </a:lvl9pPr>
    </p:bodyStyle>
    <p:otherStyle>
      <a:defPPr>
        <a:defRPr lang="en-US"/>
      </a:defPPr>
      <a:lvl1pPr marL="0" algn="l" defTabSz="4203145" rtl="0" eaLnBrk="1" latinLnBrk="0" hangingPunct="1">
        <a:defRPr sz="8300" kern="1200">
          <a:solidFill>
            <a:schemeClr val="tx1"/>
          </a:solidFill>
          <a:latin typeface="+mn-lt"/>
          <a:ea typeface="+mn-ea"/>
          <a:cs typeface="+mn-cs"/>
        </a:defRPr>
      </a:lvl1pPr>
      <a:lvl2pPr marL="2101573" algn="l" defTabSz="4203145" rtl="0" eaLnBrk="1" latinLnBrk="0" hangingPunct="1">
        <a:defRPr sz="8300" kern="1200">
          <a:solidFill>
            <a:schemeClr val="tx1"/>
          </a:solidFill>
          <a:latin typeface="+mn-lt"/>
          <a:ea typeface="+mn-ea"/>
          <a:cs typeface="+mn-cs"/>
        </a:defRPr>
      </a:lvl2pPr>
      <a:lvl3pPr marL="4203145" algn="l" defTabSz="4203145" rtl="0" eaLnBrk="1" latinLnBrk="0" hangingPunct="1">
        <a:defRPr sz="8300" kern="1200">
          <a:solidFill>
            <a:schemeClr val="tx1"/>
          </a:solidFill>
          <a:latin typeface="+mn-lt"/>
          <a:ea typeface="+mn-ea"/>
          <a:cs typeface="+mn-cs"/>
        </a:defRPr>
      </a:lvl3pPr>
      <a:lvl4pPr marL="6304715" algn="l" defTabSz="4203145" rtl="0" eaLnBrk="1" latinLnBrk="0" hangingPunct="1">
        <a:defRPr sz="8300" kern="1200">
          <a:solidFill>
            <a:schemeClr val="tx1"/>
          </a:solidFill>
          <a:latin typeface="+mn-lt"/>
          <a:ea typeface="+mn-ea"/>
          <a:cs typeface="+mn-cs"/>
        </a:defRPr>
      </a:lvl4pPr>
      <a:lvl5pPr marL="8406287" algn="l" defTabSz="4203145" rtl="0" eaLnBrk="1" latinLnBrk="0" hangingPunct="1">
        <a:defRPr sz="8300" kern="1200">
          <a:solidFill>
            <a:schemeClr val="tx1"/>
          </a:solidFill>
          <a:latin typeface="+mn-lt"/>
          <a:ea typeface="+mn-ea"/>
          <a:cs typeface="+mn-cs"/>
        </a:defRPr>
      </a:lvl5pPr>
      <a:lvl6pPr marL="10507858" algn="l" defTabSz="4203145" rtl="0" eaLnBrk="1" latinLnBrk="0" hangingPunct="1">
        <a:defRPr sz="8300" kern="1200">
          <a:solidFill>
            <a:schemeClr val="tx1"/>
          </a:solidFill>
          <a:latin typeface="+mn-lt"/>
          <a:ea typeface="+mn-ea"/>
          <a:cs typeface="+mn-cs"/>
        </a:defRPr>
      </a:lvl6pPr>
      <a:lvl7pPr marL="12609433" algn="l" defTabSz="4203145" rtl="0" eaLnBrk="1" latinLnBrk="0" hangingPunct="1">
        <a:defRPr sz="8300" kern="1200">
          <a:solidFill>
            <a:schemeClr val="tx1"/>
          </a:solidFill>
          <a:latin typeface="+mn-lt"/>
          <a:ea typeface="+mn-ea"/>
          <a:cs typeface="+mn-cs"/>
        </a:defRPr>
      </a:lvl7pPr>
      <a:lvl8pPr marL="14711003" algn="l" defTabSz="4203145" rtl="0" eaLnBrk="1" latinLnBrk="0" hangingPunct="1">
        <a:defRPr sz="8300" kern="1200">
          <a:solidFill>
            <a:schemeClr val="tx1"/>
          </a:solidFill>
          <a:latin typeface="+mn-lt"/>
          <a:ea typeface="+mn-ea"/>
          <a:cs typeface="+mn-cs"/>
        </a:defRPr>
      </a:lvl8pPr>
      <a:lvl9pPr marL="16812576" algn="l" defTabSz="4203145" rtl="0" eaLnBrk="1" latinLnBrk="0" hangingPunct="1">
        <a:defRPr sz="8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gif"/><Relationship Id="rId18" Type="http://schemas.openxmlformats.org/officeDocument/2006/relationships/image" Target="../media/image27.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17" Type="http://schemas.openxmlformats.org/officeDocument/2006/relationships/image" Target="../media/image26.png"/><Relationship Id="rId2" Type="http://schemas.openxmlformats.org/officeDocument/2006/relationships/notesSlide" Target="../notesSlides/notesSlide1.xml"/><Relationship Id="rId16"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jpe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Text Placeholder 281"/>
          <p:cNvSpPr>
            <a:spLocks noGrp="1"/>
          </p:cNvSpPr>
          <p:nvPr>
            <p:ph type="body" sz="quarter" idx="151"/>
          </p:nvPr>
        </p:nvSpPr>
        <p:spPr>
          <a:xfrm>
            <a:off x="3645795" y="3343347"/>
            <a:ext cx="21589495" cy="1824020"/>
          </a:xfrm>
        </p:spPr>
        <p:txBody>
          <a:bodyPr>
            <a:normAutofit/>
          </a:bodyPr>
          <a:lstStyle/>
          <a:p>
            <a:pPr lvl="0">
              <a:defRPr lang="ko-KR" altLang="en-US"/>
            </a:pPr>
            <a:r>
              <a:rPr lang="ko-KR" altLang="en-US" sz="4427" b="1" dirty="0">
                <a:latin typeface="+mj-ea"/>
                <a:ea typeface="+mj-ea"/>
              </a:rPr>
              <a:t>고경석</a:t>
            </a:r>
            <a:r>
              <a:rPr lang="en-US" altLang="ko-KR" sz="4427" b="1" dirty="0">
                <a:latin typeface="+mj-ea"/>
                <a:ea typeface="+mj-ea"/>
              </a:rPr>
              <a:t>, </a:t>
            </a:r>
            <a:r>
              <a:rPr lang="ko-KR" altLang="en-US" sz="4427" b="1" dirty="0" err="1">
                <a:latin typeface="+mj-ea"/>
                <a:ea typeface="+mj-ea"/>
              </a:rPr>
              <a:t>김준세</a:t>
            </a:r>
            <a:r>
              <a:rPr lang="en-US" altLang="ko-KR" sz="4427" b="1" dirty="0">
                <a:latin typeface="+mj-ea"/>
                <a:ea typeface="+mj-ea"/>
              </a:rPr>
              <a:t>, </a:t>
            </a:r>
            <a:r>
              <a:rPr lang="ko-KR" altLang="en-US" sz="4427" b="1" dirty="0">
                <a:latin typeface="+mj-ea"/>
                <a:ea typeface="+mj-ea"/>
              </a:rPr>
              <a:t>방정현</a:t>
            </a:r>
            <a:r>
              <a:rPr lang="en-US" altLang="ko-KR" sz="4427" b="1" dirty="0">
                <a:latin typeface="+mj-ea"/>
                <a:ea typeface="+mj-ea"/>
              </a:rPr>
              <a:t>, </a:t>
            </a:r>
            <a:r>
              <a:rPr lang="ko-KR" altLang="en-US" sz="4427" b="1" dirty="0">
                <a:latin typeface="+mj-ea"/>
                <a:ea typeface="+mj-ea"/>
              </a:rPr>
              <a:t>박현주</a:t>
            </a:r>
          </a:p>
          <a:p>
            <a:pPr lvl="0">
              <a:defRPr lang="ko-KR" altLang="en-US"/>
            </a:pPr>
            <a:r>
              <a:rPr lang="en-US" altLang="ko-KR" sz="4427" b="1" dirty="0" err="1">
                <a:latin typeface="+mj-ea"/>
                <a:ea typeface="+mj-ea"/>
              </a:rPr>
              <a:t>Koung-suk</a:t>
            </a:r>
            <a:r>
              <a:rPr lang="ko-KR" altLang="ko-KR" sz="4427" b="1" dirty="0">
                <a:latin typeface="+mj-ea"/>
                <a:ea typeface="+mj-ea"/>
              </a:rPr>
              <a:t> </a:t>
            </a:r>
            <a:r>
              <a:rPr lang="en-US" altLang="ko-KR" sz="4427" b="1" dirty="0" err="1">
                <a:latin typeface="+mj-ea"/>
                <a:ea typeface="+mj-ea"/>
              </a:rPr>
              <a:t>Ko</a:t>
            </a:r>
            <a:r>
              <a:rPr lang="en-US" altLang="ko-KR" sz="4427" b="1" dirty="0">
                <a:latin typeface="+mj-ea"/>
                <a:ea typeface="+mj-ea"/>
              </a:rPr>
              <a:t>, Jun-Se Kim</a:t>
            </a:r>
            <a:r>
              <a:rPr lang="ko-KR" altLang="ko-KR" sz="4427" b="1" dirty="0">
                <a:latin typeface="+mj-ea"/>
                <a:ea typeface="+mj-ea"/>
              </a:rPr>
              <a:t>, </a:t>
            </a:r>
            <a:r>
              <a:rPr lang="en-US" altLang="ko-KR" sz="4427" b="1" dirty="0" err="1">
                <a:latin typeface="+mj-ea"/>
                <a:ea typeface="+mj-ea"/>
              </a:rPr>
              <a:t>jung-hyun</a:t>
            </a:r>
            <a:r>
              <a:rPr lang="en-US" altLang="ko-KR" sz="4427" b="1" dirty="0">
                <a:latin typeface="+mj-ea"/>
                <a:ea typeface="+mj-ea"/>
              </a:rPr>
              <a:t> bang, </a:t>
            </a:r>
            <a:r>
              <a:rPr lang="en-US" altLang="ko-KR" sz="4427" b="1" dirty="0" err="1">
                <a:latin typeface="+mj-ea"/>
                <a:ea typeface="+mj-ea"/>
              </a:rPr>
              <a:t>hyun-joo</a:t>
            </a:r>
            <a:r>
              <a:rPr lang="en-US" altLang="ko-KR" sz="4427" b="1" dirty="0">
                <a:latin typeface="+mj-ea"/>
                <a:ea typeface="+mj-ea"/>
              </a:rPr>
              <a:t> park</a:t>
            </a:r>
            <a:endParaRPr lang="ko-KR" altLang="ko-KR" sz="4427" b="1" baseline="30000" dirty="0">
              <a:latin typeface="+mj-ea"/>
              <a:ea typeface="+mj-ea"/>
            </a:endParaRPr>
          </a:p>
        </p:txBody>
      </p:sp>
      <p:sp>
        <p:nvSpPr>
          <p:cNvPr id="283" name="Text Placeholder 282"/>
          <p:cNvSpPr>
            <a:spLocks noGrp="1"/>
          </p:cNvSpPr>
          <p:nvPr>
            <p:ph type="body" sz="quarter" idx="153"/>
          </p:nvPr>
        </p:nvSpPr>
        <p:spPr>
          <a:xfrm>
            <a:off x="3645795" y="703439"/>
            <a:ext cx="21589495" cy="2609993"/>
          </a:xfrm>
        </p:spPr>
        <p:txBody>
          <a:bodyPr/>
          <a:lstStyle/>
          <a:p>
            <a:pPr marL="175666">
              <a:defRPr lang="ko-KR" altLang="en-US"/>
            </a:pPr>
            <a:endParaRPr lang="ko-KR" altLang="ko-KR" sz="4012" dirty="0">
              <a:latin typeface="-윤명조140"/>
              <a:ea typeface="-윤명조140"/>
            </a:endParaRPr>
          </a:p>
          <a:p>
            <a:pPr marL="175666">
              <a:defRPr lang="ko-KR" altLang="en-US"/>
            </a:pPr>
            <a:r>
              <a:rPr lang="ko-KR" altLang="en-US" sz="5256" dirty="0" err="1">
                <a:solidFill>
                  <a:srgbClr val="FFFF00"/>
                </a:solidFill>
                <a:latin typeface="+mj-ea"/>
                <a:ea typeface="+mj-ea"/>
              </a:rPr>
              <a:t>라즈베리파이를</a:t>
            </a:r>
            <a:r>
              <a:rPr lang="ko-KR" altLang="en-US" sz="5256" dirty="0">
                <a:solidFill>
                  <a:srgbClr val="FFFF00"/>
                </a:solidFill>
                <a:latin typeface="+mj-ea"/>
                <a:ea typeface="+mj-ea"/>
              </a:rPr>
              <a:t> 이용한 자율주차 </a:t>
            </a:r>
            <a:r>
              <a:rPr lang="en-US" altLang="ko-KR" sz="5256" dirty="0">
                <a:solidFill>
                  <a:srgbClr val="FFFF00"/>
                </a:solidFill>
                <a:latin typeface="+mj-ea"/>
                <a:ea typeface="+mj-ea"/>
              </a:rPr>
              <a:t>RC</a:t>
            </a:r>
            <a:r>
              <a:rPr lang="ko-KR" altLang="en-US" sz="5256" dirty="0">
                <a:solidFill>
                  <a:srgbClr val="FFFF00"/>
                </a:solidFill>
                <a:latin typeface="+mj-ea"/>
                <a:ea typeface="+mj-ea"/>
              </a:rPr>
              <a:t>카</a:t>
            </a:r>
            <a:endParaRPr lang="en-US" altLang="ko-KR" sz="5256" dirty="0">
              <a:solidFill>
                <a:srgbClr val="FFFF00"/>
              </a:solidFill>
              <a:latin typeface="+mj-ea"/>
              <a:ea typeface="+mj-ea"/>
            </a:endParaRPr>
          </a:p>
          <a:p>
            <a:pPr marL="175666">
              <a:defRPr lang="ko-KR" altLang="en-US"/>
            </a:pPr>
            <a:r>
              <a:rPr lang="en-US" altLang="ko-KR" sz="5256" dirty="0">
                <a:latin typeface="+mj-ea"/>
                <a:ea typeface="+mj-ea"/>
              </a:rPr>
              <a:t>Self-parking RC car using raspberry pie 3</a:t>
            </a:r>
          </a:p>
        </p:txBody>
      </p:sp>
      <p:sp>
        <p:nvSpPr>
          <p:cNvPr id="10" name="텍스트 개체 틀 9"/>
          <p:cNvSpPr>
            <a:spLocks noGrp="1"/>
          </p:cNvSpPr>
          <p:nvPr>
            <p:ph type="body" sz="quarter" idx="150"/>
          </p:nvPr>
        </p:nvSpPr>
        <p:spPr>
          <a:xfrm>
            <a:off x="3645795" y="5010456"/>
            <a:ext cx="21589495" cy="1064012"/>
          </a:xfrm>
        </p:spPr>
        <p:txBody>
          <a:bodyPr>
            <a:normAutofit/>
          </a:bodyPr>
          <a:lstStyle/>
          <a:p>
            <a:r>
              <a:rPr lang="ko-KR" altLang="en-US" sz="4427" b="1" dirty="0">
                <a:solidFill>
                  <a:srgbClr val="FFFF00"/>
                </a:solidFill>
                <a:latin typeface="+mn-ea"/>
              </a:rPr>
              <a:t>상명대학교 정보통신공학과</a:t>
            </a:r>
            <a:endParaRPr lang="en-US" altLang="ko-KR" sz="4427" b="1" dirty="0">
              <a:solidFill>
                <a:srgbClr val="FFFF00"/>
              </a:solidFill>
              <a:latin typeface="+mn-ea"/>
            </a:endParaRPr>
          </a:p>
          <a:p>
            <a:endParaRPr lang="ko-KR" altLang="en-US" sz="4149" dirty="0">
              <a:latin typeface="+mn-ea"/>
            </a:endParaRPr>
          </a:p>
        </p:txBody>
      </p:sp>
      <p:sp>
        <p:nvSpPr>
          <p:cNvPr id="11" name="직사각형 10"/>
          <p:cNvSpPr/>
          <p:nvPr/>
        </p:nvSpPr>
        <p:spPr>
          <a:xfrm>
            <a:off x="1016724" y="8413847"/>
            <a:ext cx="13965390" cy="4192366"/>
          </a:xfrm>
          <a:prstGeom prst="rect">
            <a:avLst/>
          </a:prstGeom>
        </p:spPr>
        <p:txBody>
          <a:bodyPr wrap="square">
            <a:spAutoFit/>
          </a:bodyPr>
          <a:lstStyle/>
          <a:p>
            <a:pPr algn="just">
              <a:lnSpc>
                <a:spcPct val="107000"/>
              </a:lnSpc>
              <a:spcAft>
                <a:spcPts val="622"/>
              </a:spcAft>
            </a:pPr>
            <a:r>
              <a:rPr lang="en-US" altLang="ko-KR" sz="4149" b="1" kern="100" dirty="0">
                <a:latin typeface="맑은 고딕" panose="020B0503020000020004" pitchFamily="50" charset="-127"/>
                <a:cs typeface="Times New Roman" panose="02020603050405020304" pitchFamily="18" charset="0"/>
              </a:rPr>
              <a:t>※ </a:t>
            </a:r>
            <a:r>
              <a:rPr lang="ko-KR" altLang="en-US" sz="4149" b="1" kern="100" dirty="0">
                <a:latin typeface="맑은 고딕" panose="020B0503020000020004" pitchFamily="50" charset="-127"/>
                <a:cs typeface="Times New Roman" panose="02020603050405020304" pitchFamily="18" charset="0"/>
              </a:rPr>
              <a:t>자율주차 </a:t>
            </a:r>
            <a:r>
              <a:rPr lang="en-US" altLang="ko-KR" sz="4149" b="1" kern="100" dirty="0">
                <a:latin typeface="맑은 고딕" panose="020B0503020000020004" pitchFamily="50" charset="-127"/>
                <a:cs typeface="Times New Roman" panose="02020603050405020304" pitchFamily="18" charset="0"/>
              </a:rPr>
              <a:t>RC</a:t>
            </a:r>
            <a:r>
              <a:rPr lang="ko-KR" altLang="en-US" sz="4149" b="1" kern="100" dirty="0" err="1">
                <a:latin typeface="맑은 고딕" panose="020B0503020000020004" pitchFamily="50" charset="-127"/>
                <a:cs typeface="Times New Roman" panose="02020603050405020304" pitchFamily="18" charset="0"/>
              </a:rPr>
              <a:t>카란</a:t>
            </a:r>
          </a:p>
          <a:p>
            <a:pPr marL="632398" indent="-632398" algn="just">
              <a:lnSpc>
                <a:spcPct val="107000"/>
              </a:lnSpc>
              <a:spcAft>
                <a:spcPts val="622"/>
              </a:spcAft>
              <a:buFont typeface="Arial" panose="020B0604020202020204" pitchFamily="34" charset="0"/>
              <a:buChar char="•"/>
            </a:pPr>
            <a:r>
              <a:rPr lang="ko-KR" altLang="en-US" sz="3320" kern="100" dirty="0">
                <a:latin typeface="맑은 고딕" panose="020B0503020000020004" pitchFamily="50" charset="-127"/>
                <a:cs typeface="Times New Roman" panose="02020603050405020304" pitchFamily="18" charset="0"/>
              </a:rPr>
              <a:t>실제 자동차에서 사용될 수 있는 자율주차 시스템의 기술적인 부분을 </a:t>
            </a:r>
            <a:r>
              <a:rPr lang="en-US" altLang="ko-KR" sz="3320" kern="100" dirty="0">
                <a:latin typeface="맑은 고딕" panose="020B0503020000020004" pitchFamily="50" charset="-127"/>
                <a:cs typeface="Times New Roman" panose="02020603050405020304" pitchFamily="18" charset="0"/>
              </a:rPr>
              <a:t>RC</a:t>
            </a:r>
            <a:r>
              <a:rPr lang="ko-KR" altLang="en-US" sz="3320" kern="100" dirty="0" err="1">
                <a:latin typeface="맑은 고딕" panose="020B0503020000020004" pitchFamily="50" charset="-127"/>
                <a:cs typeface="Times New Roman" panose="02020603050405020304" pitchFamily="18" charset="0"/>
              </a:rPr>
              <a:t>카를</a:t>
            </a:r>
            <a:r>
              <a:rPr lang="ko-KR" altLang="en-US" sz="3320" kern="100" dirty="0">
                <a:latin typeface="맑은 고딕" panose="020B0503020000020004" pitchFamily="50" charset="-127"/>
                <a:cs typeface="Times New Roman" panose="02020603050405020304" pitchFamily="18" charset="0"/>
              </a:rPr>
              <a:t> 통해 구현한다</a:t>
            </a:r>
            <a:r>
              <a:rPr lang="en-US" altLang="ko-KR" sz="3320" kern="100" dirty="0">
                <a:latin typeface="맑은 고딕" panose="020B0503020000020004" pitchFamily="50" charset="-127"/>
                <a:cs typeface="Times New Roman" panose="02020603050405020304" pitchFamily="18" charset="0"/>
              </a:rPr>
              <a:t>.</a:t>
            </a:r>
          </a:p>
          <a:p>
            <a:pPr marL="632398" indent="-632398" algn="just">
              <a:lnSpc>
                <a:spcPct val="107000"/>
              </a:lnSpc>
              <a:spcAft>
                <a:spcPts val="622"/>
              </a:spcAft>
              <a:buFont typeface="Arial" panose="020B0604020202020204" pitchFamily="34" charset="0"/>
              <a:buChar char="•"/>
            </a:pPr>
            <a:endParaRPr lang="en-US" altLang="ko-KR" sz="1452" kern="100" dirty="0">
              <a:latin typeface="맑은 고딕" panose="020B0503020000020004" pitchFamily="50" charset="-127"/>
              <a:cs typeface="Times New Roman" panose="02020603050405020304" pitchFamily="18" charset="0"/>
            </a:endParaRPr>
          </a:p>
          <a:p>
            <a:pPr algn="just">
              <a:lnSpc>
                <a:spcPct val="107000"/>
              </a:lnSpc>
              <a:spcAft>
                <a:spcPts val="622"/>
              </a:spcAft>
            </a:pPr>
            <a:r>
              <a:rPr lang="en-US" altLang="ko-KR" sz="4149" b="1" kern="100" dirty="0">
                <a:solidFill>
                  <a:prstClr val="black"/>
                </a:solidFill>
                <a:latin typeface="맑은 고딕" panose="020B0503020000020004" pitchFamily="50" charset="-127"/>
                <a:cs typeface="Times New Roman" panose="02020603050405020304" pitchFamily="18" charset="0"/>
              </a:rPr>
              <a:t>※ </a:t>
            </a:r>
            <a:r>
              <a:rPr lang="ko-KR" altLang="en-US" sz="4149" b="1" kern="100" dirty="0">
                <a:solidFill>
                  <a:prstClr val="black"/>
                </a:solidFill>
                <a:latin typeface="맑은 고딕" panose="020B0503020000020004" pitchFamily="50" charset="-127"/>
                <a:cs typeface="Times New Roman" panose="02020603050405020304" pitchFamily="18" charset="0"/>
              </a:rPr>
              <a:t>본 논문의 목표</a:t>
            </a:r>
          </a:p>
          <a:p>
            <a:pPr marL="632398" indent="-632398" algn="just">
              <a:lnSpc>
                <a:spcPct val="107000"/>
              </a:lnSpc>
              <a:spcAft>
                <a:spcPts val="622"/>
              </a:spcAft>
              <a:buFont typeface="Arial" panose="020B0604020202020204" pitchFamily="34" charset="0"/>
              <a:buChar char="•"/>
            </a:pPr>
            <a:r>
              <a:rPr lang="ko-KR" altLang="en-US" sz="3320" kern="100" dirty="0">
                <a:latin typeface="맑은 고딕" panose="020B0503020000020004" pitchFamily="50" charset="-127"/>
                <a:cs typeface="Times New Roman" panose="02020603050405020304" pitchFamily="18" charset="0"/>
              </a:rPr>
              <a:t>이 과정을 </a:t>
            </a:r>
            <a:r>
              <a:rPr lang="ko-KR" altLang="en-US" sz="3320" kern="100" dirty="0" err="1">
                <a:latin typeface="맑은 고딕" panose="020B0503020000020004" pitchFamily="50" charset="-127"/>
                <a:cs typeface="Times New Roman" panose="02020603050405020304" pitchFamily="18" charset="0"/>
              </a:rPr>
              <a:t>퉁해</a:t>
            </a:r>
            <a:r>
              <a:rPr lang="ko-KR" altLang="en-US" sz="3320" kern="100" dirty="0">
                <a:latin typeface="맑은 고딕" panose="020B0503020000020004" pitchFamily="50" charset="-127"/>
                <a:cs typeface="Times New Roman" panose="02020603050405020304" pitchFamily="18" charset="0"/>
              </a:rPr>
              <a:t> 자동차의 동작 원래를 이해하고 자율 주차 시스템의 알고리즘을 구성하는 것을 목표로 한다</a:t>
            </a:r>
            <a:r>
              <a:rPr lang="en-US" altLang="ko-KR" sz="3320" kern="100" dirty="0">
                <a:latin typeface="맑은 고딕" panose="020B0503020000020004" pitchFamily="50" charset="-127"/>
                <a:cs typeface="Times New Roman" panose="02020603050405020304" pitchFamily="18" charset="0"/>
              </a:rPr>
              <a:t>.</a:t>
            </a:r>
            <a:endParaRPr lang="ko-KR" altLang="ko-KR" sz="3320" kern="100" dirty="0">
              <a:latin typeface="맑은 고딕" panose="020B0503020000020004" pitchFamily="50" charset="-127"/>
              <a:cs typeface="Times New Roman" panose="02020603050405020304" pitchFamily="18" charset="0"/>
            </a:endParaRPr>
          </a:p>
        </p:txBody>
      </p:sp>
      <p:sp>
        <p:nvSpPr>
          <p:cNvPr id="26" name="Rectangle 6"/>
          <p:cNvSpPr>
            <a:spLocks noChangeArrowheads="1"/>
          </p:cNvSpPr>
          <p:nvPr/>
        </p:nvSpPr>
        <p:spPr bwMode="auto">
          <a:xfrm>
            <a:off x="345271" y="-119970"/>
            <a:ext cx="255497" cy="1799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26481" tIns="63241" rIns="126481" bIns="63241" numCol="1" anchor="ctr" anchorCtr="0" compatLnSpc="1">
            <a:prstTxWarp prst="textNoShape">
              <a:avLst/>
            </a:prstTxWarp>
            <a:spAutoFit/>
          </a:bodyPr>
          <a:lstStyle/>
          <a:p>
            <a:endParaRPr lang="ko-KR" altLang="en-US" sz="10861"/>
          </a:p>
        </p:txBody>
      </p:sp>
      <p:sp>
        <p:nvSpPr>
          <p:cNvPr id="2" name="모서리가 둥근 직사각형 1"/>
          <p:cNvSpPr/>
          <p:nvPr/>
        </p:nvSpPr>
        <p:spPr>
          <a:xfrm>
            <a:off x="1385933" y="7367430"/>
            <a:ext cx="13111667" cy="99296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5532" b="1" dirty="0">
                <a:effectLst>
                  <a:outerShdw blurRad="38100" dist="38100" dir="2700000" algn="tl">
                    <a:srgbClr val="000000">
                      <a:alpha val="43137"/>
                    </a:srgbClr>
                  </a:outerShdw>
                </a:effectLst>
                <a:latin typeface="한컴 윤고딕 760"/>
                <a:ea typeface="한컴 윤고딕 760"/>
              </a:rPr>
              <a:t>Instruction</a:t>
            </a:r>
          </a:p>
        </p:txBody>
      </p:sp>
      <p:sp>
        <p:nvSpPr>
          <p:cNvPr id="35" name="모서리가 둥근 직사각형 34"/>
          <p:cNvSpPr/>
          <p:nvPr/>
        </p:nvSpPr>
        <p:spPr>
          <a:xfrm>
            <a:off x="1321894" y="12843796"/>
            <a:ext cx="13239751" cy="98371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5532" b="1" dirty="0">
                <a:effectLst>
                  <a:outerShdw blurRad="38100" dist="38100" dir="2700000" algn="tl">
                    <a:srgbClr val="000000">
                      <a:alpha val="43137"/>
                    </a:srgbClr>
                  </a:outerShdw>
                </a:effectLst>
                <a:latin typeface="+mn-ea"/>
              </a:rPr>
              <a:t>Hardware Design</a:t>
            </a:r>
            <a:endParaRPr lang="ko-KR" altLang="ko-KR" sz="5532" b="1" dirty="0">
              <a:effectLst>
                <a:outerShdw blurRad="38100" dist="38100" dir="2700000" algn="tl">
                  <a:srgbClr val="000000">
                    <a:alpha val="43137"/>
                  </a:srgbClr>
                </a:outerShdw>
              </a:effectLst>
              <a:latin typeface="+mn-ea"/>
            </a:endParaRPr>
          </a:p>
        </p:txBody>
      </p:sp>
      <p:sp>
        <p:nvSpPr>
          <p:cNvPr id="37" name="모서리가 둥근 직사각형 36"/>
          <p:cNvSpPr/>
          <p:nvPr/>
        </p:nvSpPr>
        <p:spPr>
          <a:xfrm>
            <a:off x="15906038" y="37147669"/>
            <a:ext cx="13305385" cy="103832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lang="ko-KR" altLang="en-US"/>
            </a:pPr>
            <a:r>
              <a:rPr lang="en-US" altLang="ko-KR" sz="5532" b="1" dirty="0">
                <a:effectLst>
                  <a:outerShdw blurRad="38100" dist="38100" dir="2700000" algn="tl">
                    <a:srgbClr val="000000">
                      <a:alpha val="43137"/>
                    </a:srgbClr>
                  </a:outerShdw>
                </a:effectLst>
                <a:latin typeface="한컴 윤고딕 760"/>
                <a:ea typeface="한컴 윤고딕 760"/>
              </a:rPr>
              <a:t>Expectancy effects</a:t>
            </a:r>
          </a:p>
        </p:txBody>
      </p:sp>
      <p:pic>
        <p:nvPicPr>
          <p:cNvPr id="4" name="그림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789278" y="1383027"/>
            <a:ext cx="5182307" cy="4458688"/>
          </a:xfrm>
          <a:prstGeom prst="rect">
            <a:avLst/>
          </a:prstGeom>
        </p:spPr>
      </p:pic>
      <p:pic>
        <p:nvPicPr>
          <p:cNvPr id="7" name="그림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8668" y="14421493"/>
            <a:ext cx="4821055" cy="6264788"/>
          </a:xfrm>
          <a:prstGeom prst="rect">
            <a:avLst/>
          </a:prstGeom>
        </p:spPr>
      </p:pic>
      <p:sp>
        <p:nvSpPr>
          <p:cNvPr id="8" name="TextBox 7"/>
          <p:cNvSpPr txBox="1"/>
          <p:nvPr/>
        </p:nvSpPr>
        <p:spPr>
          <a:xfrm>
            <a:off x="1848668" y="21086735"/>
            <a:ext cx="10461178" cy="3539430"/>
          </a:xfrm>
          <a:prstGeom prst="rect">
            <a:avLst/>
          </a:prstGeom>
          <a:noFill/>
        </p:spPr>
        <p:txBody>
          <a:bodyPr wrap="square" rtlCol="0">
            <a:spAutoFit/>
          </a:bodyPr>
          <a:lstStyle/>
          <a:p>
            <a:pPr marL="457200" indent="-457200">
              <a:buFontTx/>
              <a:buChar char="-"/>
            </a:pPr>
            <a:r>
              <a:rPr lang="ko-KR" altLang="en-US" sz="3200" dirty="0" err="1">
                <a:latin typeface="Times New Roman"/>
                <a:cs typeface="Times New Roman"/>
              </a:rPr>
              <a:t>라즈베리파이</a:t>
            </a:r>
            <a:r>
              <a:rPr lang="en-US" altLang="ko-KR" sz="3200" dirty="0">
                <a:latin typeface="Times New Roman"/>
                <a:cs typeface="Times New Roman"/>
              </a:rPr>
              <a:t>3</a:t>
            </a:r>
          </a:p>
          <a:p>
            <a:pPr marL="457200" indent="-457200">
              <a:buFontTx/>
              <a:buChar char="-"/>
            </a:pPr>
            <a:r>
              <a:rPr lang="en-US" altLang="ko-KR" sz="3200" dirty="0">
                <a:latin typeface="Times New Roman"/>
                <a:cs typeface="Times New Roman"/>
              </a:rPr>
              <a:t>DC</a:t>
            </a:r>
            <a:r>
              <a:rPr lang="ko-KR" altLang="en-US" sz="3200" dirty="0">
                <a:latin typeface="Times New Roman"/>
                <a:cs typeface="Times New Roman"/>
              </a:rPr>
              <a:t>모터 </a:t>
            </a:r>
            <a:r>
              <a:rPr lang="en-US" altLang="ko-KR" sz="3200" dirty="0">
                <a:latin typeface="Times New Roman"/>
                <a:cs typeface="Times New Roman"/>
              </a:rPr>
              <a:t>x2</a:t>
            </a:r>
          </a:p>
          <a:p>
            <a:pPr marL="457200" indent="-457200">
              <a:buFontTx/>
              <a:buChar char="-"/>
            </a:pPr>
            <a:r>
              <a:rPr lang="en-US" altLang="ko-KR" sz="3200" dirty="0">
                <a:latin typeface="Times New Roman"/>
                <a:cs typeface="Times New Roman"/>
              </a:rPr>
              <a:t>DC</a:t>
            </a:r>
            <a:r>
              <a:rPr lang="ko-KR" altLang="en-US" sz="3200" dirty="0">
                <a:latin typeface="Times New Roman"/>
                <a:cs typeface="Times New Roman"/>
              </a:rPr>
              <a:t>모터드라이버 </a:t>
            </a:r>
            <a:r>
              <a:rPr lang="en-US" altLang="ko-KR" sz="3200" dirty="0">
                <a:latin typeface="Times New Roman"/>
                <a:cs typeface="Times New Roman"/>
              </a:rPr>
              <a:t>L298N</a:t>
            </a:r>
          </a:p>
          <a:p>
            <a:pPr marL="457200" indent="-457200">
              <a:buFontTx/>
              <a:buChar char="-"/>
            </a:pPr>
            <a:r>
              <a:rPr lang="en-US" altLang="ko-KR" sz="3200" dirty="0">
                <a:latin typeface="Times New Roman"/>
                <a:cs typeface="Times New Roman"/>
              </a:rPr>
              <a:t>USB </a:t>
            </a:r>
            <a:r>
              <a:rPr lang="ko-KR" altLang="en-US" sz="3200" dirty="0">
                <a:latin typeface="Times New Roman"/>
                <a:cs typeface="Times New Roman"/>
              </a:rPr>
              <a:t>카메라</a:t>
            </a:r>
            <a:endParaRPr lang="en-US" altLang="ko-KR" sz="3200" dirty="0">
              <a:latin typeface="Times New Roman"/>
              <a:cs typeface="Times New Roman"/>
            </a:endParaRPr>
          </a:p>
          <a:p>
            <a:pPr marL="457200" indent="-457200">
              <a:buFontTx/>
              <a:buChar char="-"/>
            </a:pPr>
            <a:r>
              <a:rPr lang="en-US" altLang="ko-KR" sz="3200" dirty="0">
                <a:latin typeface="Times New Roman"/>
                <a:cs typeface="Times New Roman"/>
              </a:rPr>
              <a:t>Li-Po </a:t>
            </a:r>
            <a:r>
              <a:rPr lang="ko-KR" altLang="en-US" sz="3200" dirty="0">
                <a:latin typeface="Times New Roman"/>
                <a:cs typeface="Times New Roman"/>
              </a:rPr>
              <a:t>배터리 </a:t>
            </a:r>
            <a:r>
              <a:rPr lang="en-US" altLang="ko-KR" sz="3200" dirty="0">
                <a:latin typeface="Times New Roman"/>
                <a:cs typeface="Times New Roman"/>
              </a:rPr>
              <a:t>S3 1500mA</a:t>
            </a:r>
          </a:p>
          <a:p>
            <a:pPr marL="457200" indent="-457200">
              <a:buFontTx/>
              <a:buChar char="-"/>
            </a:pPr>
            <a:r>
              <a:rPr lang="ko-KR" altLang="en-US" sz="3200" dirty="0" err="1">
                <a:latin typeface="Times New Roman"/>
                <a:cs typeface="Times New Roman"/>
              </a:rPr>
              <a:t>서보모터</a:t>
            </a:r>
            <a:r>
              <a:rPr lang="ko-KR" altLang="en-US" sz="3200" dirty="0">
                <a:latin typeface="Times New Roman"/>
                <a:cs typeface="Times New Roman"/>
              </a:rPr>
              <a:t> </a:t>
            </a:r>
            <a:r>
              <a:rPr lang="en-US" altLang="ko-KR" sz="3200" dirty="0">
                <a:latin typeface="Times New Roman"/>
                <a:cs typeface="Times New Roman"/>
              </a:rPr>
              <a:t>MG90S</a:t>
            </a:r>
          </a:p>
          <a:p>
            <a:pPr marL="457200" indent="-457200">
              <a:buFontTx/>
              <a:buChar char="-"/>
            </a:pPr>
            <a:r>
              <a:rPr lang="ko-KR" altLang="en-US" sz="3200" dirty="0">
                <a:latin typeface="Times New Roman"/>
                <a:cs typeface="Times New Roman"/>
              </a:rPr>
              <a:t>적외선 거리감지 센서  </a:t>
            </a:r>
            <a:r>
              <a:rPr lang="en-US" altLang="ko-KR" sz="3200" dirty="0">
                <a:latin typeface="Times New Roman"/>
                <a:cs typeface="Times New Roman"/>
              </a:rPr>
              <a:t>(GP2Y0A21YK0F) x4</a:t>
            </a:r>
            <a:endParaRPr lang="ko-KR" altLang="en-US" sz="3200" dirty="0">
              <a:latin typeface="Times New Roman"/>
              <a:cs typeface="Times New Roman"/>
            </a:endParaRPr>
          </a:p>
        </p:txBody>
      </p:sp>
      <p:pic>
        <p:nvPicPr>
          <p:cNvPr id="15" name="그림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9723" y="14398813"/>
            <a:ext cx="3109664" cy="2795554"/>
          </a:xfrm>
          <a:prstGeom prst="rect">
            <a:avLst/>
          </a:prstGeom>
        </p:spPr>
      </p:pic>
      <p:pic>
        <p:nvPicPr>
          <p:cNvPr id="17" name="그림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26815" y="17056157"/>
            <a:ext cx="3203427" cy="3649486"/>
          </a:xfrm>
          <a:prstGeom prst="rect">
            <a:avLst/>
          </a:prstGeom>
        </p:spPr>
      </p:pic>
      <p:pic>
        <p:nvPicPr>
          <p:cNvPr id="18" name="그림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25710" y="14408388"/>
            <a:ext cx="3183578" cy="3089943"/>
          </a:xfrm>
          <a:prstGeom prst="rect">
            <a:avLst/>
          </a:prstGeom>
        </p:spPr>
      </p:pic>
      <p:pic>
        <p:nvPicPr>
          <p:cNvPr id="19" name="그림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692617" y="17297424"/>
            <a:ext cx="3216671" cy="3353681"/>
          </a:xfrm>
          <a:prstGeom prst="rect">
            <a:avLst/>
          </a:prstGeom>
        </p:spPr>
      </p:pic>
      <p:pic>
        <p:nvPicPr>
          <p:cNvPr id="70" name="그림 69">
            <a:extLst>
              <a:ext uri="{FF2B5EF4-FFF2-40B4-BE49-F238E27FC236}">
                <a16:creationId xmlns:a16="http://schemas.microsoft.com/office/drawing/2014/main" id="{2AA3C5FE-E43F-4E26-934F-56BA98710829}"/>
              </a:ext>
            </a:extLst>
          </p:cNvPr>
          <p:cNvPicPr>
            <a:picLocks noChangeAspect="1"/>
          </p:cNvPicPr>
          <p:nvPr/>
        </p:nvPicPr>
        <p:blipFill>
          <a:blip r:embed="rId9"/>
          <a:stretch>
            <a:fillRect/>
          </a:stretch>
        </p:blipFill>
        <p:spPr>
          <a:xfrm>
            <a:off x="1273860" y="26683770"/>
            <a:ext cx="2822189" cy="2430217"/>
          </a:xfrm>
          <a:prstGeom prst="rect">
            <a:avLst/>
          </a:prstGeom>
        </p:spPr>
      </p:pic>
      <p:sp>
        <p:nvSpPr>
          <p:cNvPr id="79" name="모서리가 둥근 직사각형 78"/>
          <p:cNvSpPr/>
          <p:nvPr/>
        </p:nvSpPr>
        <p:spPr>
          <a:xfrm>
            <a:off x="1016724" y="24876294"/>
            <a:ext cx="13239751" cy="98371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5532" b="1" dirty="0">
                <a:effectLst>
                  <a:outerShdw blurRad="38100" dist="38100" dir="2700000" algn="tl">
                    <a:srgbClr val="000000">
                      <a:alpha val="43137"/>
                    </a:srgbClr>
                  </a:outerShdw>
                </a:effectLst>
                <a:latin typeface="+mn-ea"/>
              </a:rPr>
              <a:t>Software Design</a:t>
            </a:r>
            <a:endParaRPr lang="ko-KR" altLang="ko-KR" sz="5532" b="1" dirty="0">
              <a:effectLst>
                <a:outerShdw blurRad="38100" dist="38100" dir="2700000" algn="tl">
                  <a:srgbClr val="000000">
                    <a:alpha val="43137"/>
                  </a:srgbClr>
                </a:outerShdw>
              </a:effectLst>
              <a:latin typeface="+mn-ea"/>
            </a:endParaRPr>
          </a:p>
        </p:txBody>
      </p:sp>
      <p:pic>
        <p:nvPicPr>
          <p:cNvPr id="258" name="그림 25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096049" y="26704091"/>
            <a:ext cx="3271158" cy="2468011"/>
          </a:xfrm>
          <a:prstGeom prst="rect">
            <a:avLst/>
          </a:prstGeom>
        </p:spPr>
      </p:pic>
      <p:pic>
        <p:nvPicPr>
          <p:cNvPr id="259" name="그림 25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367207" y="26713670"/>
            <a:ext cx="3669675" cy="2458432"/>
          </a:xfrm>
          <a:prstGeom prst="rect">
            <a:avLst/>
          </a:prstGeom>
        </p:spPr>
      </p:pic>
      <p:pic>
        <p:nvPicPr>
          <p:cNvPr id="260" name="그림 25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959901" y="26704090"/>
            <a:ext cx="2584723" cy="2468011"/>
          </a:xfrm>
          <a:prstGeom prst="rect">
            <a:avLst/>
          </a:prstGeom>
        </p:spPr>
      </p:pic>
      <p:graphicFrame>
        <p:nvGraphicFramePr>
          <p:cNvPr id="82" name="표 81">
            <a:extLst>
              <a:ext uri="{FF2B5EF4-FFF2-40B4-BE49-F238E27FC236}">
                <a16:creationId xmlns:a16="http://schemas.microsoft.com/office/drawing/2014/main" id="{FC633B90-8072-4404-A5BB-31FBDF5E48AB}"/>
              </a:ext>
            </a:extLst>
          </p:cNvPr>
          <p:cNvGraphicFramePr>
            <a:graphicFrameLocks noGrp="1"/>
          </p:cNvGraphicFramePr>
          <p:nvPr>
            <p:extLst>
              <p:ext uri="{D42A27DB-BD31-4B8C-83A1-F6EECF244321}">
                <p14:modId xmlns:p14="http://schemas.microsoft.com/office/powerpoint/2010/main" val="1965761305"/>
              </p:ext>
            </p:extLst>
          </p:nvPr>
        </p:nvGraphicFramePr>
        <p:xfrm>
          <a:off x="1202462" y="29351071"/>
          <a:ext cx="13054013" cy="4729589"/>
        </p:xfrm>
        <a:graphic>
          <a:graphicData uri="http://schemas.openxmlformats.org/drawingml/2006/table">
            <a:tbl>
              <a:tblPr firstRow="1" bandRow="1">
                <a:tableStyleId>{C4B1156A-380E-4F78-BDF5-A606A8083BF9}</a:tableStyleId>
              </a:tblPr>
              <a:tblGrid>
                <a:gridCol w="3250595">
                  <a:extLst>
                    <a:ext uri="{9D8B030D-6E8A-4147-A177-3AD203B41FA5}">
                      <a16:colId xmlns:a16="http://schemas.microsoft.com/office/drawing/2014/main" val="2403759756"/>
                    </a:ext>
                  </a:extLst>
                </a:gridCol>
                <a:gridCol w="9803418">
                  <a:extLst>
                    <a:ext uri="{9D8B030D-6E8A-4147-A177-3AD203B41FA5}">
                      <a16:colId xmlns:a16="http://schemas.microsoft.com/office/drawing/2014/main" val="1640826933"/>
                    </a:ext>
                  </a:extLst>
                </a:gridCol>
              </a:tblGrid>
              <a:tr h="1500812">
                <a:tc>
                  <a:txBody>
                    <a:bodyPr/>
                    <a:lstStyle/>
                    <a:p>
                      <a:pPr algn="ctr" latinLnBrk="1"/>
                      <a:r>
                        <a:rPr lang="ko-KR" altLang="en-US" sz="3800" b="1" i="0" dirty="0">
                          <a:latin typeface="나눔고딕 ExtraBold" panose="020D0904000000000000" pitchFamily="50" charset="-127"/>
                          <a:ea typeface="나눔고딕 ExtraBold" panose="020D0904000000000000" pitchFamily="50" charset="-127"/>
                          <a:cs typeface="Times New Roman"/>
                        </a:rPr>
                        <a:t>라즈비안</a:t>
                      </a:r>
                      <a:endParaRPr lang="ko-KR" altLang="en-US" sz="3800" b="1" i="0" dirty="0">
                        <a:latin typeface="나눔고딕 ExtraBold" panose="020D0904000000000000" pitchFamily="50" charset="-127"/>
                        <a:ea typeface="나눔고딕 ExtraBold" panose="020D0904000000000000"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3938479" rtl="0" eaLnBrk="1" fontAlgn="auto" latinLnBrk="1" hangingPunct="1">
                        <a:lnSpc>
                          <a:spcPct val="100000"/>
                        </a:lnSpc>
                        <a:spcBef>
                          <a:spcPts val="0"/>
                        </a:spcBef>
                        <a:spcAft>
                          <a:spcPts val="0"/>
                        </a:spcAft>
                        <a:buClrTx/>
                        <a:buSzTx/>
                        <a:buFontTx/>
                        <a:buNone/>
                        <a:tabLst/>
                        <a:defRPr/>
                      </a:pPr>
                      <a:r>
                        <a:rPr lang="ko-KR" altLang="en-US" sz="3800" b="0" dirty="0">
                          <a:latin typeface="나눔스퀘어 Bold" panose="020B0600000101010101" pitchFamily="50" charset="-127"/>
                          <a:ea typeface="나눔스퀘어 Bold" panose="020B0600000101010101" pitchFamily="50" charset="-127"/>
                          <a:cs typeface="Times New Roman"/>
                        </a:rPr>
                        <a:t>라즈베리파이를 위한 데미안</a:t>
                      </a:r>
                      <a:r>
                        <a:rPr lang="en-US" altLang="ko-KR" sz="3800" b="0" dirty="0">
                          <a:latin typeface="나눔스퀘어 Bold" panose="020B0600000101010101" pitchFamily="50" charset="-127"/>
                          <a:ea typeface="나눔스퀘어 Bold" panose="020B0600000101010101" pitchFamily="50" charset="-127"/>
                          <a:cs typeface="Times New Roman"/>
                        </a:rPr>
                        <a:t>(</a:t>
                      </a:r>
                      <a:r>
                        <a:rPr lang="ko-KR" altLang="en-US" sz="3800" b="0" dirty="0">
                          <a:latin typeface="나눔스퀘어 Bold" panose="020B0600000101010101" pitchFamily="50" charset="-127"/>
                          <a:ea typeface="나눔스퀘어 Bold" panose="020B0600000101010101" pitchFamily="50" charset="-127"/>
                          <a:cs typeface="Times New Roman"/>
                        </a:rPr>
                        <a:t>리눅스</a:t>
                      </a:r>
                      <a:r>
                        <a:rPr lang="en-US" altLang="ko-KR" sz="3800" b="0" dirty="0">
                          <a:latin typeface="나눔스퀘어 Bold" panose="020B0600000101010101" pitchFamily="50" charset="-127"/>
                          <a:ea typeface="나눔스퀘어 Bold" panose="020B0600000101010101" pitchFamily="50" charset="-127"/>
                          <a:cs typeface="Times New Roman"/>
                        </a:rPr>
                        <a:t>) </a:t>
                      </a:r>
                      <a:r>
                        <a:rPr lang="ko-KR" altLang="en-US" sz="3800" b="0" dirty="0">
                          <a:latin typeface="나눔스퀘어 Bold" panose="020B0600000101010101" pitchFamily="50" charset="-127"/>
                          <a:ea typeface="나눔스퀘어 Bold" panose="020B0600000101010101" pitchFamily="50" charset="-127"/>
                          <a:cs typeface="Times New Roman"/>
                        </a:rPr>
                        <a:t>기반의 운영체제</a:t>
                      </a:r>
                      <a:endParaRPr lang="en-US" altLang="ko-KR" sz="3800" b="0" dirty="0">
                        <a:latin typeface="나눔스퀘어 Bold" panose="020B0600000101010101" pitchFamily="50" charset="-127"/>
                        <a:ea typeface="나눔스퀘어 Bold" panose="020B0600000101010101" pitchFamily="50" charset="-127"/>
                        <a:cs typeface="Times New Roman"/>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9922550"/>
                  </a:ext>
                </a:extLst>
              </a:tr>
              <a:tr h="808718">
                <a:tc>
                  <a:txBody>
                    <a:bodyPr/>
                    <a:lstStyle/>
                    <a:p>
                      <a:pPr algn="ctr" latinLnBrk="1"/>
                      <a:r>
                        <a:rPr lang="en-US" altLang="ko-KR" sz="3800" b="1" i="0" dirty="0" err="1">
                          <a:latin typeface="나눔고딕 ExtraBold" panose="020D0904000000000000" pitchFamily="50" charset="-127"/>
                          <a:ea typeface="나눔고딕 ExtraBold" panose="020D0904000000000000" pitchFamily="50" charset="-127"/>
                          <a:cs typeface="Times New Roman"/>
                        </a:rPr>
                        <a:t>Xrdp</a:t>
                      </a:r>
                      <a:r>
                        <a:rPr lang="en-US" altLang="ko-KR" sz="3800" b="1" i="0" dirty="0">
                          <a:latin typeface="나눔고딕 ExtraBold" panose="020D0904000000000000" pitchFamily="50" charset="-127"/>
                          <a:ea typeface="나눔고딕 ExtraBold" panose="020D0904000000000000" pitchFamily="50" charset="-127"/>
                          <a:cs typeface="Times New Roman"/>
                        </a:rPr>
                        <a:t> </a:t>
                      </a:r>
                      <a:endParaRPr lang="ko-KR" altLang="en-US" sz="3800" b="1" i="0" dirty="0">
                        <a:latin typeface="나눔고딕 ExtraBold" panose="020D0904000000000000" pitchFamily="50" charset="-127"/>
                        <a:ea typeface="나눔고딕 ExtraBold" panose="020D0904000000000000"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atinLnBrk="1"/>
                      <a:r>
                        <a:rPr lang="ko-KR" altLang="en-US" sz="3800" b="0" dirty="0">
                          <a:latin typeface="나눔스퀘어 Bold" panose="020B0600000101010101" pitchFamily="50" charset="-127"/>
                          <a:ea typeface="나눔스퀘어 Bold" panose="020B0600000101010101" pitchFamily="50" charset="-127"/>
                        </a:rPr>
                        <a:t>윈도우</a:t>
                      </a:r>
                      <a:r>
                        <a:rPr lang="ko-KR" altLang="en-US" sz="3800" b="0" baseline="0" dirty="0">
                          <a:latin typeface="나눔스퀘어 Bold" panose="020B0600000101010101" pitchFamily="50" charset="-127"/>
                          <a:ea typeface="나눔스퀘어 Bold" panose="020B0600000101010101" pitchFamily="50" charset="-127"/>
                        </a:rPr>
                        <a:t>에서 제공하는 원격 제어 프로그램</a:t>
                      </a:r>
                      <a:endParaRPr lang="ko-KR" altLang="en-US" sz="3800" b="0" dirty="0">
                        <a:latin typeface="나눔스퀘어 Bold" panose="020B0600000101010101" pitchFamily="50" charset="-127"/>
                        <a:ea typeface="나눔스퀘어 Bold" panose="020B0600000101010101"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9200197"/>
                  </a:ext>
                </a:extLst>
              </a:tr>
              <a:tr h="1500812">
                <a:tc>
                  <a:txBody>
                    <a:bodyPr/>
                    <a:lstStyle/>
                    <a:p>
                      <a:pPr algn="ctr" latinLnBrk="1"/>
                      <a:r>
                        <a:rPr lang="en-US" altLang="ko-KR" sz="3800" b="1" i="0" dirty="0">
                          <a:latin typeface="나눔고딕 ExtraBold" panose="020D0904000000000000" pitchFamily="50" charset="-127"/>
                          <a:ea typeface="나눔고딕 ExtraBold" panose="020D0904000000000000" pitchFamily="50" charset="-127"/>
                        </a:rPr>
                        <a:t>Python</a:t>
                      </a:r>
                      <a:r>
                        <a:rPr lang="en-US" altLang="ko-KR" sz="3800" b="1" i="0" baseline="0" dirty="0">
                          <a:latin typeface="나눔고딕 ExtraBold" panose="020D0904000000000000" pitchFamily="50" charset="-127"/>
                          <a:ea typeface="나눔고딕 ExtraBold" panose="020D0904000000000000" pitchFamily="50" charset="-127"/>
                        </a:rPr>
                        <a:t>3</a:t>
                      </a:r>
                      <a:endParaRPr lang="ko-KR" altLang="en-US" sz="3800" b="1" i="0" dirty="0">
                        <a:latin typeface="나눔고딕 ExtraBold" panose="020D0904000000000000" pitchFamily="50" charset="-127"/>
                        <a:ea typeface="나눔고딕 ExtraBold" panose="020D0904000000000000"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atinLnBrk="1"/>
                      <a:r>
                        <a:rPr lang="en-US" altLang="ko-KR" sz="3800" b="0" dirty="0">
                          <a:latin typeface="나눔스퀘어 Bold" panose="020B0600000101010101" pitchFamily="50" charset="-127"/>
                          <a:ea typeface="나눔스퀘어 Bold" panose="020B0600000101010101" pitchFamily="50" charset="-127"/>
                          <a:cs typeface="Times New Roman"/>
                        </a:rPr>
                        <a:t> </a:t>
                      </a:r>
                      <a:r>
                        <a:rPr lang="ko-KR" altLang="en-US" sz="3800" b="0" dirty="0">
                          <a:latin typeface="나눔스퀘어 Bold" panose="020B0600000101010101" pitchFamily="50" charset="-127"/>
                          <a:ea typeface="나눔스퀘어 Bold" panose="020B0600000101010101" pitchFamily="50" charset="-127"/>
                          <a:cs typeface="Times New Roman"/>
                        </a:rPr>
                        <a:t>모든 제어에 필요한 연산을 실행하며 중심이 되는 개발 도구</a:t>
                      </a:r>
                      <a:endParaRPr lang="ko-KR" altLang="en-US" sz="3800" b="0" dirty="0">
                        <a:latin typeface="나눔스퀘어 Bold" panose="020B0600000101010101" pitchFamily="50" charset="-127"/>
                        <a:ea typeface="나눔스퀘어 Bold" panose="020B0600000101010101"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8956957"/>
                  </a:ext>
                </a:extLst>
              </a:tr>
              <a:tr h="919247">
                <a:tc>
                  <a:txBody>
                    <a:bodyPr/>
                    <a:lstStyle/>
                    <a:p>
                      <a:pPr algn="ctr" latinLnBrk="1"/>
                      <a:r>
                        <a:rPr lang="en-US" altLang="ko-KR" sz="3800" b="1" i="0" dirty="0" err="1">
                          <a:latin typeface="나눔고딕 ExtraBold" panose="020D0904000000000000" pitchFamily="50" charset="-127"/>
                          <a:ea typeface="나눔고딕 ExtraBold" panose="020D0904000000000000" pitchFamily="50" charset="-127"/>
                          <a:cs typeface="Times New Roman"/>
                        </a:rPr>
                        <a:t>openCV</a:t>
                      </a:r>
                      <a:endParaRPr lang="ko-KR" altLang="en-US" sz="3800" b="1" i="0" dirty="0">
                        <a:latin typeface="나눔고딕 ExtraBold" panose="020D0904000000000000" pitchFamily="50" charset="-127"/>
                        <a:ea typeface="나눔고딕 ExtraBold" panose="020D0904000000000000"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atinLnBrk="1"/>
                      <a:r>
                        <a:rPr lang="ko-KR" altLang="en-US" sz="3800" b="0" dirty="0">
                          <a:latin typeface="나눔스퀘어 Bold" panose="020B0600000101010101" pitchFamily="50" charset="-127"/>
                          <a:ea typeface="나눔스퀘어 Bold" panose="020B0600000101010101" pitchFamily="50" charset="-127"/>
                          <a:cs typeface="Times New Roman"/>
                        </a:rPr>
                        <a:t>카메라 영상처리를 위한 개발 도구</a:t>
                      </a:r>
                      <a:endParaRPr lang="ko-KR" altLang="en-US" sz="3800" b="0" dirty="0">
                        <a:latin typeface="나눔스퀘어 Bold" panose="020B0600000101010101" pitchFamily="50" charset="-127"/>
                        <a:ea typeface="나눔스퀘어 Bold" panose="020B0600000101010101" pitchFamily="50" charset="-127"/>
                      </a:endParaRPr>
                    </a:p>
                  </a:txBody>
                  <a:tcPr marL="97585" marR="97585" marT="48793" marB="487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8462571"/>
                  </a:ext>
                </a:extLst>
              </a:tr>
            </a:tbl>
          </a:graphicData>
        </a:graphic>
      </p:graphicFrame>
      <p:sp>
        <p:nvSpPr>
          <p:cNvPr id="84" name="모서리가 둥근 직사각형 83"/>
          <p:cNvSpPr/>
          <p:nvPr/>
        </p:nvSpPr>
        <p:spPr>
          <a:xfrm>
            <a:off x="1066850" y="34572517"/>
            <a:ext cx="13239751" cy="98371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5532" b="1" dirty="0">
                <a:effectLst>
                  <a:outerShdw blurRad="38100" dist="38100" dir="2700000" algn="tl">
                    <a:srgbClr val="000000">
                      <a:alpha val="43137"/>
                    </a:srgbClr>
                  </a:outerShdw>
                </a:effectLst>
                <a:latin typeface="+mn-ea"/>
              </a:rPr>
              <a:t>Key function</a:t>
            </a:r>
            <a:endParaRPr lang="ko-KR" altLang="ko-KR" sz="5532" b="1" dirty="0">
              <a:effectLst>
                <a:outerShdw blurRad="38100" dist="38100" dir="2700000" algn="tl">
                  <a:srgbClr val="000000">
                    <a:alpha val="43137"/>
                  </a:srgbClr>
                </a:outerShdw>
              </a:effectLst>
              <a:latin typeface="+mn-ea"/>
            </a:endParaRPr>
          </a:p>
        </p:txBody>
      </p:sp>
      <p:sp>
        <p:nvSpPr>
          <p:cNvPr id="3" name="직사각형 2">
            <a:extLst>
              <a:ext uri="{FF2B5EF4-FFF2-40B4-BE49-F238E27FC236}">
                <a16:creationId xmlns:a16="http://schemas.microsoft.com/office/drawing/2014/main" id="{6813D8ED-01CE-4AD7-9814-0FF4F9173B22}"/>
              </a:ext>
            </a:extLst>
          </p:cNvPr>
          <p:cNvSpPr/>
          <p:nvPr/>
        </p:nvSpPr>
        <p:spPr>
          <a:xfrm>
            <a:off x="1385933" y="37416910"/>
            <a:ext cx="4755886" cy="380508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8EBE3AE9-879E-488E-BDC5-68D1FD69AEE2}"/>
              </a:ext>
            </a:extLst>
          </p:cNvPr>
          <p:cNvSpPr/>
          <p:nvPr/>
        </p:nvSpPr>
        <p:spPr>
          <a:xfrm rot="762238">
            <a:off x="2697926" y="39888680"/>
            <a:ext cx="203985" cy="9514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직사각형 27">
            <a:extLst>
              <a:ext uri="{FF2B5EF4-FFF2-40B4-BE49-F238E27FC236}">
                <a16:creationId xmlns:a16="http://schemas.microsoft.com/office/drawing/2014/main" id="{345B0282-78DF-4C8A-AAD3-1A12E5123393}"/>
              </a:ext>
            </a:extLst>
          </p:cNvPr>
          <p:cNvSpPr/>
          <p:nvPr/>
        </p:nvSpPr>
        <p:spPr>
          <a:xfrm rot="762238">
            <a:off x="3006214" y="38624040"/>
            <a:ext cx="196840" cy="74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직사각형 28">
            <a:extLst>
              <a:ext uri="{FF2B5EF4-FFF2-40B4-BE49-F238E27FC236}">
                <a16:creationId xmlns:a16="http://schemas.microsoft.com/office/drawing/2014/main" id="{6573BDD4-E73A-473B-97FA-BA63AEED1820}"/>
              </a:ext>
            </a:extLst>
          </p:cNvPr>
          <p:cNvSpPr/>
          <p:nvPr/>
        </p:nvSpPr>
        <p:spPr>
          <a:xfrm rot="762238">
            <a:off x="3291498" y="37429447"/>
            <a:ext cx="196840" cy="74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a:extLst>
              <a:ext uri="{FF2B5EF4-FFF2-40B4-BE49-F238E27FC236}">
                <a16:creationId xmlns:a16="http://schemas.microsoft.com/office/drawing/2014/main" id="{C4A58894-72DA-473D-9126-BE65AFFAF98E}"/>
              </a:ext>
            </a:extLst>
          </p:cNvPr>
          <p:cNvSpPr txBox="1"/>
          <p:nvPr/>
        </p:nvSpPr>
        <p:spPr>
          <a:xfrm>
            <a:off x="16251569" y="7717326"/>
            <a:ext cx="12720015" cy="4031873"/>
          </a:xfrm>
          <a:prstGeom prst="rect">
            <a:avLst/>
          </a:prstGeom>
          <a:noFill/>
        </p:spPr>
        <p:txBody>
          <a:bodyPr wrap="square" rtlCol="0">
            <a:spAutoFit/>
          </a:bodyPr>
          <a:lstStyle/>
          <a:p>
            <a:pPr marL="457200" indent="-457200">
              <a:buFontTx/>
              <a:buChar char="-"/>
            </a:pPr>
            <a:r>
              <a:rPr lang="ko-KR" altLang="en-US" sz="3200" dirty="0">
                <a:latin typeface="Times New Roman"/>
                <a:cs typeface="Times New Roman"/>
              </a:rPr>
              <a:t>카메라 </a:t>
            </a:r>
            <a:r>
              <a:rPr lang="en-US" altLang="ko-KR" sz="3200" dirty="0" err="1">
                <a:latin typeface="Times New Roman"/>
                <a:cs typeface="Times New Roman"/>
              </a:rPr>
              <a:t>openCV</a:t>
            </a:r>
            <a:r>
              <a:rPr lang="ko-KR" altLang="en-US" sz="3200" dirty="0">
                <a:latin typeface="Times New Roman"/>
                <a:cs typeface="Times New Roman"/>
              </a:rPr>
              <a:t>를 이용하여  </a:t>
            </a:r>
            <a:r>
              <a:rPr lang="en-US" altLang="ko-KR" sz="3200" dirty="0">
                <a:latin typeface="Times New Roman"/>
                <a:cs typeface="Times New Roman"/>
              </a:rPr>
              <a:t>RGB</a:t>
            </a:r>
            <a:r>
              <a:rPr lang="ko-KR" altLang="en-US" sz="3200" dirty="0">
                <a:latin typeface="Times New Roman"/>
                <a:cs typeface="Times New Roman"/>
              </a:rPr>
              <a:t>를 통해 도로 위의 점선을 인식한다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흰색 픽셀을 </a:t>
            </a:r>
            <a:r>
              <a:rPr lang="ko-KR" altLang="en-US" sz="3200" dirty="0" err="1">
                <a:latin typeface="Times New Roman"/>
                <a:cs typeface="Times New Roman"/>
              </a:rPr>
              <a:t>레이블링하여</a:t>
            </a:r>
            <a:r>
              <a:rPr lang="ko-KR" altLang="en-US" sz="3200" dirty="0">
                <a:latin typeface="Times New Roman"/>
                <a:cs typeface="Times New Roman"/>
              </a:rPr>
              <a:t> 각 칸의 중심 좌표를 구하고 그 점들을 이어 직선의 기울기를 구한다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구해진 기울기를 통해 앞바퀴의 방향을 제어하는 </a:t>
            </a:r>
            <a:r>
              <a:rPr lang="ko-KR" altLang="en-US" sz="3200" dirty="0" err="1">
                <a:latin typeface="Times New Roman"/>
                <a:cs typeface="Times New Roman"/>
              </a:rPr>
              <a:t>서보모터와</a:t>
            </a:r>
            <a:r>
              <a:rPr lang="ko-KR" altLang="en-US" sz="3200" dirty="0">
                <a:latin typeface="Times New Roman"/>
                <a:cs typeface="Times New Roman"/>
              </a:rPr>
              <a:t> </a:t>
            </a:r>
            <a:r>
              <a:rPr lang="en-US" altLang="ko-KR" sz="3200" dirty="0">
                <a:latin typeface="Times New Roman"/>
                <a:cs typeface="Times New Roman"/>
              </a:rPr>
              <a:t>DC</a:t>
            </a:r>
            <a:r>
              <a:rPr lang="ko-KR" altLang="en-US" sz="3200" dirty="0">
                <a:latin typeface="Times New Roman"/>
                <a:cs typeface="Times New Roman"/>
              </a:rPr>
              <a:t>모터의 전압을 제어한다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각 적외선 거리 감지 센서로 충돌 위험을 판별하여 일시적으로 정지하게 한다</a:t>
            </a:r>
            <a:r>
              <a:rPr lang="en-US" altLang="ko-KR" sz="3200" dirty="0">
                <a:latin typeface="Times New Roman"/>
                <a:cs typeface="Times New Roman"/>
              </a:rPr>
              <a:t>.</a:t>
            </a:r>
          </a:p>
          <a:p>
            <a:r>
              <a:rPr lang="ko-KR" altLang="en-US" sz="3200" dirty="0">
                <a:latin typeface="Times New Roman"/>
                <a:cs typeface="Times New Roman"/>
              </a:rPr>
              <a:t> </a:t>
            </a:r>
          </a:p>
        </p:txBody>
      </p:sp>
      <p:pic>
        <p:nvPicPr>
          <p:cNvPr id="3074" name="Picture 2" descr="ì§ì ì ê¸°ì¸ê¸°ì ëí ì´ë¯¸ì§ ê²ìê²°ê³¼">
            <a:extLst>
              <a:ext uri="{FF2B5EF4-FFF2-40B4-BE49-F238E27FC236}">
                <a16:creationId xmlns:a16="http://schemas.microsoft.com/office/drawing/2014/main" id="{5FD63F0D-8438-4919-9264-D5C2DE1C90A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18502" y="37066592"/>
            <a:ext cx="4121510" cy="4505719"/>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직선 화살표 연결선 20">
            <a:extLst>
              <a:ext uri="{FF2B5EF4-FFF2-40B4-BE49-F238E27FC236}">
                <a16:creationId xmlns:a16="http://schemas.microsoft.com/office/drawing/2014/main" id="{21F320A6-4440-41B4-A655-99FA87AB28D3}"/>
              </a:ext>
            </a:extLst>
          </p:cNvPr>
          <p:cNvCxnSpPr/>
          <p:nvPr/>
        </p:nvCxnSpPr>
        <p:spPr>
          <a:xfrm flipH="1">
            <a:off x="3181856" y="38185993"/>
            <a:ext cx="7549588" cy="748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직선 화살표 연결선 22">
            <a:extLst>
              <a:ext uri="{FF2B5EF4-FFF2-40B4-BE49-F238E27FC236}">
                <a16:creationId xmlns:a16="http://schemas.microsoft.com/office/drawing/2014/main" id="{7859D1DA-E742-4B2C-AF95-89D00FC5BF7C}"/>
              </a:ext>
            </a:extLst>
          </p:cNvPr>
          <p:cNvCxnSpPr/>
          <p:nvPr/>
        </p:nvCxnSpPr>
        <p:spPr>
          <a:xfrm flipH="1">
            <a:off x="2799918" y="39394323"/>
            <a:ext cx="6721209" cy="7590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2768E3A-4703-4011-A3EA-0D6486BA49FB}"/>
              </a:ext>
            </a:extLst>
          </p:cNvPr>
          <p:cNvSpPr txBox="1"/>
          <p:nvPr/>
        </p:nvSpPr>
        <p:spPr>
          <a:xfrm>
            <a:off x="16230128" y="11478125"/>
            <a:ext cx="9173497" cy="1323439"/>
          </a:xfrm>
          <a:prstGeom prst="rect">
            <a:avLst/>
          </a:prstGeom>
          <a:noFill/>
        </p:spPr>
        <p:txBody>
          <a:bodyPr wrap="square" rtlCol="0">
            <a:spAutoFit/>
          </a:bodyPr>
          <a:lstStyle/>
          <a:p>
            <a:r>
              <a:rPr lang="en-US" altLang="ko-KR" sz="4000" b="1" kern="100" dirty="0">
                <a:solidFill>
                  <a:prstClr val="black"/>
                </a:solidFill>
                <a:latin typeface="맑은 고딕" panose="020B0503020000020004" pitchFamily="50" charset="-127"/>
                <a:cs typeface="Times New Roman" panose="02020603050405020304" pitchFamily="18" charset="0"/>
              </a:rPr>
              <a:t>※ </a:t>
            </a:r>
            <a:r>
              <a:rPr lang="ko-KR" altLang="en-US" sz="4000" b="1" kern="100" dirty="0">
                <a:solidFill>
                  <a:prstClr val="black"/>
                </a:solidFill>
                <a:latin typeface="맑은 고딕" panose="020B0503020000020004" pitchFamily="50" charset="-127"/>
                <a:cs typeface="Times New Roman" panose="02020603050405020304" pitchFamily="18" charset="0"/>
              </a:rPr>
              <a:t>공간 인식</a:t>
            </a:r>
          </a:p>
          <a:p>
            <a:endParaRPr lang="ko-KR" altLang="en-US" sz="4000" dirty="0">
              <a:latin typeface="Times New Roman"/>
              <a:cs typeface="Times New Roman"/>
            </a:endParaRPr>
          </a:p>
        </p:txBody>
      </p:sp>
      <p:sp>
        <p:nvSpPr>
          <p:cNvPr id="25" name="직사각형 24">
            <a:extLst>
              <a:ext uri="{FF2B5EF4-FFF2-40B4-BE49-F238E27FC236}">
                <a16:creationId xmlns:a16="http://schemas.microsoft.com/office/drawing/2014/main" id="{4A300E2E-8EF0-4E9A-B371-EBE06236D164}"/>
              </a:ext>
            </a:extLst>
          </p:cNvPr>
          <p:cNvSpPr/>
          <p:nvPr/>
        </p:nvSpPr>
        <p:spPr>
          <a:xfrm>
            <a:off x="16230129" y="12581314"/>
            <a:ext cx="11828207" cy="448351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직사각형 26">
            <a:extLst>
              <a:ext uri="{FF2B5EF4-FFF2-40B4-BE49-F238E27FC236}">
                <a16:creationId xmlns:a16="http://schemas.microsoft.com/office/drawing/2014/main" id="{D4C12E58-9ED2-48F3-BCE4-1903DBA8972C}"/>
              </a:ext>
            </a:extLst>
          </p:cNvPr>
          <p:cNvSpPr/>
          <p:nvPr/>
        </p:nvSpPr>
        <p:spPr>
          <a:xfrm>
            <a:off x="16230129" y="14911559"/>
            <a:ext cx="3982065" cy="215326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a:extLst>
              <a:ext uri="{FF2B5EF4-FFF2-40B4-BE49-F238E27FC236}">
                <a16:creationId xmlns:a16="http://schemas.microsoft.com/office/drawing/2014/main" id="{0E6FD09F-29E2-4675-AD53-2C3ED7DE15CD}"/>
              </a:ext>
            </a:extLst>
          </p:cNvPr>
          <p:cNvSpPr/>
          <p:nvPr/>
        </p:nvSpPr>
        <p:spPr>
          <a:xfrm>
            <a:off x="24076271" y="14926307"/>
            <a:ext cx="3982065" cy="215326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57" name="직선 화살표 연결선 256">
            <a:extLst>
              <a:ext uri="{FF2B5EF4-FFF2-40B4-BE49-F238E27FC236}">
                <a16:creationId xmlns:a16="http://schemas.microsoft.com/office/drawing/2014/main" id="{AC148833-2FE1-4E37-8C78-FF7C343EE3A2}"/>
              </a:ext>
            </a:extLst>
          </p:cNvPr>
          <p:cNvCxnSpPr/>
          <p:nvPr/>
        </p:nvCxnSpPr>
        <p:spPr>
          <a:xfrm>
            <a:off x="20212194" y="15147534"/>
            <a:ext cx="3864077"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1" name="사각형: 둥근 모서리 260">
            <a:extLst>
              <a:ext uri="{FF2B5EF4-FFF2-40B4-BE49-F238E27FC236}">
                <a16:creationId xmlns:a16="http://schemas.microsoft.com/office/drawing/2014/main" id="{B5A65BDB-B98B-4FE0-A6E8-0CE11C5D098A}"/>
              </a:ext>
            </a:extLst>
          </p:cNvPr>
          <p:cNvSpPr/>
          <p:nvPr/>
        </p:nvSpPr>
        <p:spPr>
          <a:xfrm>
            <a:off x="18162039" y="13368550"/>
            <a:ext cx="2138645" cy="1100559"/>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사각형: 둥근 모서리 47">
            <a:extLst>
              <a:ext uri="{FF2B5EF4-FFF2-40B4-BE49-F238E27FC236}">
                <a16:creationId xmlns:a16="http://schemas.microsoft.com/office/drawing/2014/main" id="{5FA944D7-75DF-4666-8578-2EA6322BE32A}"/>
              </a:ext>
            </a:extLst>
          </p:cNvPr>
          <p:cNvSpPr/>
          <p:nvPr/>
        </p:nvSpPr>
        <p:spPr>
          <a:xfrm>
            <a:off x="23928658" y="13368550"/>
            <a:ext cx="2138645" cy="1100559"/>
          </a:xfrm>
          <a:prstGeom prst="roundRect">
            <a:avLst/>
          </a:prstGeom>
          <a:solidFill>
            <a:schemeClr val="bg1">
              <a:lumMod val="6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63" name="직선 화살표 연결선 262">
            <a:extLst>
              <a:ext uri="{FF2B5EF4-FFF2-40B4-BE49-F238E27FC236}">
                <a16:creationId xmlns:a16="http://schemas.microsoft.com/office/drawing/2014/main" id="{615138C2-A8D7-4134-89BB-8D8D5EACE65B}"/>
              </a:ext>
            </a:extLst>
          </p:cNvPr>
          <p:cNvCxnSpPr/>
          <p:nvPr/>
        </p:nvCxnSpPr>
        <p:spPr>
          <a:xfrm flipV="1">
            <a:off x="20816877" y="13911456"/>
            <a:ext cx="2293310" cy="737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65" name="TextBox 264">
                <a:extLst>
                  <a:ext uri="{FF2B5EF4-FFF2-40B4-BE49-F238E27FC236}">
                    <a16:creationId xmlns:a16="http://schemas.microsoft.com/office/drawing/2014/main" id="{1D67D96D-C5F4-44A0-BEF7-8C8F604B7FF5}"/>
                  </a:ext>
                </a:extLst>
              </p:cNvPr>
              <p:cNvSpPr txBox="1"/>
              <p:nvPr/>
            </p:nvSpPr>
            <p:spPr>
              <a:xfrm>
                <a:off x="21038232" y="15333517"/>
                <a:ext cx="2418736" cy="369332"/>
              </a:xfrm>
              <a:prstGeom prst="rect">
                <a:avLst/>
              </a:prstGeom>
              <a:noFill/>
            </p:spPr>
            <p:txBody>
              <a:bodyPr wrap="square" lIns="0" tIns="0" rIns="0" bIns="0" rtlCol="0">
                <a:spAutoFit/>
              </a:bodyPr>
              <a:lstStyle/>
              <a:p>
                <a14:m>
                  <m:oMath xmlns:m="http://schemas.openxmlformats.org/officeDocument/2006/math">
                    <m:r>
                      <a:rPr lang="en-US" altLang="ko-KR" sz="2400" b="0" i="1" smtClean="0">
                        <a:latin typeface="Cambria Math" panose="02040503050406030204" pitchFamily="18" charset="0"/>
                        <a:cs typeface="Times New Roman"/>
                      </a:rPr>
                      <m:t>2</m:t>
                    </m:r>
                    <m:r>
                      <a:rPr lang="ko-KR" altLang="en-US" sz="2400" b="0" i="1" smtClean="0">
                        <a:latin typeface="Cambria Math" panose="02040503050406030204" pitchFamily="18" charset="0"/>
                        <a:cs typeface="Times New Roman"/>
                      </a:rPr>
                      <m:t>𝜋</m:t>
                    </m:r>
                  </m:oMath>
                </a14:m>
                <a:r>
                  <a:rPr lang="en-US" altLang="ko-KR" sz="2400" dirty="0">
                    <a:latin typeface="Times New Roman"/>
                    <a:cs typeface="Times New Roman"/>
                  </a:rPr>
                  <a:t>r * </a:t>
                </a:r>
                <a:r>
                  <a:rPr lang="ko-KR" altLang="en-US" sz="2400" dirty="0">
                    <a:latin typeface="Times New Roman"/>
                    <a:cs typeface="Times New Roman"/>
                  </a:rPr>
                  <a:t>회전 수</a:t>
                </a:r>
              </a:p>
            </p:txBody>
          </p:sp>
        </mc:Choice>
        <mc:Fallback xmlns="">
          <p:sp>
            <p:nvSpPr>
              <p:cNvPr id="265" name="TextBox 264">
                <a:extLst>
                  <a:ext uri="{FF2B5EF4-FFF2-40B4-BE49-F238E27FC236}">
                    <a16:creationId xmlns:a16="http://schemas.microsoft.com/office/drawing/2014/main" id="{1D67D96D-C5F4-44A0-BEF7-8C8F604B7FF5}"/>
                  </a:ext>
                </a:extLst>
              </p:cNvPr>
              <p:cNvSpPr txBox="1">
                <a:spLocks noRot="1" noChangeAspect="1" noMove="1" noResize="1" noEditPoints="1" noAdjustHandles="1" noChangeArrowheads="1" noChangeShapeType="1" noTextEdit="1"/>
              </p:cNvSpPr>
              <p:nvPr/>
            </p:nvSpPr>
            <p:spPr>
              <a:xfrm>
                <a:off x="21038232" y="15333517"/>
                <a:ext cx="2418736" cy="369332"/>
              </a:xfrm>
              <a:prstGeom prst="rect">
                <a:avLst/>
              </a:prstGeom>
              <a:blipFill>
                <a:blip r:embed="rId14"/>
                <a:stretch>
                  <a:fillRect l="-4282" t="-26230" b="-49180"/>
                </a:stretch>
              </a:blipFill>
            </p:spPr>
            <p:txBody>
              <a:bodyPr/>
              <a:lstStyle/>
              <a:p>
                <a:r>
                  <a:rPr lang="ko-KR" altLang="en-US">
                    <a:noFill/>
                  </a:rPr>
                  <a:t> </a:t>
                </a:r>
              </a:p>
            </p:txBody>
          </p:sp>
        </mc:Fallback>
      </mc:AlternateContent>
      <p:sp>
        <p:nvSpPr>
          <p:cNvPr id="266" name="TextBox 265">
            <a:extLst>
              <a:ext uri="{FF2B5EF4-FFF2-40B4-BE49-F238E27FC236}">
                <a16:creationId xmlns:a16="http://schemas.microsoft.com/office/drawing/2014/main" id="{3D70F80F-B9B6-4D14-8B35-2365146C7607}"/>
              </a:ext>
            </a:extLst>
          </p:cNvPr>
          <p:cNvSpPr txBox="1"/>
          <p:nvPr/>
        </p:nvSpPr>
        <p:spPr>
          <a:xfrm>
            <a:off x="16643084" y="17677780"/>
            <a:ext cx="11415252" cy="4031873"/>
          </a:xfrm>
          <a:prstGeom prst="rect">
            <a:avLst/>
          </a:prstGeom>
          <a:noFill/>
        </p:spPr>
        <p:txBody>
          <a:bodyPr wrap="square" rtlCol="0">
            <a:spAutoFit/>
          </a:bodyPr>
          <a:lstStyle/>
          <a:p>
            <a:pPr marL="457200" indent="-457200">
              <a:buFontTx/>
              <a:buChar char="-"/>
            </a:pPr>
            <a:r>
              <a:rPr lang="ko-KR" altLang="en-US" sz="3200" dirty="0">
                <a:latin typeface="Times New Roman"/>
                <a:cs typeface="Times New Roman"/>
              </a:rPr>
              <a:t>측면에 장착된 적외선 거리 감지 센서 값이 공간을 발견했을 때 부터 공간의 길이를 측정한다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공간은 적외선 감지 값이 일정 값 이상일 때 차체가 들어갈 수 있다고 판단한다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공간의 가로길이를 계산하기 위해 바퀴에 장착된 </a:t>
            </a:r>
            <a:r>
              <a:rPr lang="ko-KR" altLang="en-US" sz="3200" dirty="0" err="1">
                <a:latin typeface="Times New Roman"/>
                <a:cs typeface="Times New Roman"/>
              </a:rPr>
              <a:t>엔코더를</a:t>
            </a:r>
            <a:r>
              <a:rPr lang="ko-KR" altLang="en-US" sz="3200" dirty="0">
                <a:latin typeface="Times New Roman"/>
                <a:cs typeface="Times New Roman"/>
              </a:rPr>
              <a:t> 통해 회전수를 카운트한다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바퀴의 회전수와 지름의 길이를 통해 가로 길이를 연산한다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충분한 공간이라고 판단 되었을 때 주차 동작을 실행한다</a:t>
            </a:r>
            <a:r>
              <a:rPr lang="en-US" altLang="ko-KR" sz="3200" dirty="0">
                <a:latin typeface="Times New Roman"/>
                <a:cs typeface="Times New Roman"/>
              </a:rPr>
              <a:t>.</a:t>
            </a:r>
            <a:r>
              <a:rPr lang="ko-KR" altLang="en-US" sz="3200" dirty="0">
                <a:latin typeface="Times New Roman"/>
                <a:cs typeface="Times New Roman"/>
              </a:rPr>
              <a:t>  </a:t>
            </a:r>
          </a:p>
        </p:txBody>
      </p:sp>
      <p:sp>
        <p:nvSpPr>
          <p:cNvPr id="54" name="TextBox 53">
            <a:extLst>
              <a:ext uri="{FF2B5EF4-FFF2-40B4-BE49-F238E27FC236}">
                <a16:creationId xmlns:a16="http://schemas.microsoft.com/office/drawing/2014/main" id="{32C33A26-B94D-41DE-9D7A-D45AECD8A423}"/>
              </a:ext>
            </a:extLst>
          </p:cNvPr>
          <p:cNvSpPr txBox="1"/>
          <p:nvPr/>
        </p:nvSpPr>
        <p:spPr>
          <a:xfrm>
            <a:off x="1258499" y="36143128"/>
            <a:ext cx="9173497" cy="1323439"/>
          </a:xfrm>
          <a:prstGeom prst="rect">
            <a:avLst/>
          </a:prstGeom>
          <a:noFill/>
        </p:spPr>
        <p:txBody>
          <a:bodyPr wrap="square" rtlCol="0">
            <a:spAutoFit/>
          </a:bodyPr>
          <a:lstStyle/>
          <a:p>
            <a:r>
              <a:rPr lang="en-US" altLang="ko-KR" sz="4000" b="1" kern="100" dirty="0">
                <a:solidFill>
                  <a:prstClr val="black"/>
                </a:solidFill>
                <a:latin typeface="맑은 고딕" panose="020B0503020000020004" pitchFamily="50" charset="-127"/>
                <a:cs typeface="Times New Roman" panose="02020603050405020304" pitchFamily="18" charset="0"/>
              </a:rPr>
              <a:t>※ </a:t>
            </a:r>
            <a:r>
              <a:rPr lang="ko-KR" altLang="en-US" sz="4000" b="1" kern="100" dirty="0">
                <a:solidFill>
                  <a:prstClr val="black"/>
                </a:solidFill>
                <a:latin typeface="맑은 고딕" panose="020B0503020000020004" pitchFamily="50" charset="-127"/>
                <a:cs typeface="Times New Roman" panose="02020603050405020304" pitchFamily="18" charset="0"/>
              </a:rPr>
              <a:t>도로 주행</a:t>
            </a:r>
          </a:p>
          <a:p>
            <a:endParaRPr lang="ko-KR" altLang="en-US" sz="4000" dirty="0">
              <a:latin typeface="Times New Roman"/>
              <a:cs typeface="Times New Roman"/>
            </a:endParaRPr>
          </a:p>
        </p:txBody>
      </p:sp>
      <p:sp>
        <p:nvSpPr>
          <p:cNvPr id="58" name="TextBox 57">
            <a:extLst>
              <a:ext uri="{FF2B5EF4-FFF2-40B4-BE49-F238E27FC236}">
                <a16:creationId xmlns:a16="http://schemas.microsoft.com/office/drawing/2014/main" id="{DDC3392E-2951-4726-8AC6-90D664E9B944}"/>
              </a:ext>
            </a:extLst>
          </p:cNvPr>
          <p:cNvSpPr txBox="1"/>
          <p:nvPr/>
        </p:nvSpPr>
        <p:spPr>
          <a:xfrm>
            <a:off x="16018473" y="22050462"/>
            <a:ext cx="9173497" cy="707886"/>
          </a:xfrm>
          <a:prstGeom prst="rect">
            <a:avLst/>
          </a:prstGeom>
          <a:noFill/>
        </p:spPr>
        <p:txBody>
          <a:bodyPr wrap="square" rtlCol="0">
            <a:spAutoFit/>
          </a:bodyPr>
          <a:lstStyle/>
          <a:p>
            <a:r>
              <a:rPr lang="en-US" altLang="ko-KR" sz="4000" b="1" kern="100" dirty="0">
                <a:solidFill>
                  <a:prstClr val="black"/>
                </a:solidFill>
                <a:latin typeface="맑은 고딕" panose="020B0503020000020004" pitchFamily="50" charset="-127"/>
                <a:cs typeface="Times New Roman" panose="02020603050405020304" pitchFamily="18" charset="0"/>
              </a:rPr>
              <a:t>※ </a:t>
            </a:r>
            <a:r>
              <a:rPr lang="ko-KR" altLang="en-US" sz="4000" b="1" kern="100" dirty="0">
                <a:solidFill>
                  <a:prstClr val="black"/>
                </a:solidFill>
                <a:latin typeface="맑은 고딕" panose="020B0503020000020004" pitchFamily="50" charset="-127"/>
                <a:cs typeface="Times New Roman" panose="02020603050405020304" pitchFamily="18" charset="0"/>
              </a:rPr>
              <a:t>주차 동작</a:t>
            </a:r>
            <a:endParaRPr lang="en-US" altLang="ko-KR" sz="4000" b="1" kern="100" dirty="0">
              <a:solidFill>
                <a:prstClr val="black"/>
              </a:solidFill>
              <a:latin typeface="Times New Roman"/>
              <a:cs typeface="Times New Roman"/>
            </a:endParaRPr>
          </a:p>
        </p:txBody>
      </p:sp>
      <p:pic>
        <p:nvPicPr>
          <p:cNvPr id="3076" name="Picture 4" descr="í¸ì ê¸¸ì´ì ëí ì´ë¯¸ì§ ê²ìê²°ê³¼">
            <a:extLst>
              <a:ext uri="{FF2B5EF4-FFF2-40B4-BE49-F238E27FC236}">
                <a16:creationId xmlns:a16="http://schemas.microsoft.com/office/drawing/2014/main" id="{43BC3243-FEEA-4D12-9EA6-055296463A8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2839581" y="23215888"/>
            <a:ext cx="6132003" cy="6132003"/>
          </a:xfrm>
          <a:prstGeom prst="rect">
            <a:avLst/>
          </a:prstGeom>
          <a:noFill/>
          <a:extLst>
            <a:ext uri="{909E8E84-426E-40DD-AFC4-6F175D3DCCD1}">
              <a14:hiddenFill xmlns:a14="http://schemas.microsoft.com/office/drawing/2010/main">
                <a:solidFill>
                  <a:srgbClr val="FFFFFF"/>
                </a:solidFill>
              </a14:hiddenFill>
            </a:ext>
          </a:extLst>
        </p:spPr>
      </p:pic>
      <p:sp>
        <p:nvSpPr>
          <p:cNvPr id="269" name="Rectangle 6">
            <a:extLst>
              <a:ext uri="{FF2B5EF4-FFF2-40B4-BE49-F238E27FC236}">
                <a16:creationId xmlns:a16="http://schemas.microsoft.com/office/drawing/2014/main" id="{3667E6EF-8D41-40FA-A303-2F77BB720E39}"/>
              </a:ext>
            </a:extLst>
          </p:cNvPr>
          <p:cNvSpPr>
            <a:spLocks noChangeArrowheads="1"/>
          </p:cNvSpPr>
          <p:nvPr/>
        </p:nvSpPr>
        <p:spPr bwMode="auto">
          <a:xfrm>
            <a:off x="16251569" y="23208126"/>
            <a:ext cx="59031340" cy="1037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ko-KR" altLang="en-US"/>
          </a:p>
        </p:txBody>
      </p:sp>
      <p:pic>
        <p:nvPicPr>
          <p:cNvPr id="3077" name="_x202640600" descr="EMB000021b82b25">
            <a:extLst>
              <a:ext uri="{FF2B5EF4-FFF2-40B4-BE49-F238E27FC236}">
                <a16:creationId xmlns:a16="http://schemas.microsoft.com/office/drawing/2014/main" id="{D2B5FA9C-DA00-452B-8AA4-FBB4A5218824}"/>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6018473" y="23177494"/>
            <a:ext cx="5928383" cy="5994608"/>
          </a:xfrm>
          <a:prstGeom prst="rect">
            <a:avLst/>
          </a:prstGeom>
          <a:noFill/>
          <a:extLst>
            <a:ext uri="{909E8E84-426E-40DD-AFC4-6F175D3DCCD1}">
              <a14:hiddenFill xmlns:a14="http://schemas.microsoft.com/office/drawing/2010/main">
                <a:solidFill>
                  <a:srgbClr val="FFFFFF"/>
                </a:solidFill>
              </a14:hiddenFill>
            </a:ext>
          </a:extLst>
        </p:spPr>
      </p:pic>
      <p:sp>
        <p:nvSpPr>
          <p:cNvPr id="270" name="TextBox 269">
            <a:extLst>
              <a:ext uri="{FF2B5EF4-FFF2-40B4-BE49-F238E27FC236}">
                <a16:creationId xmlns:a16="http://schemas.microsoft.com/office/drawing/2014/main" id="{ACCC8CBD-0402-4830-A86B-C3750E0EC574}"/>
              </a:ext>
            </a:extLst>
          </p:cNvPr>
          <p:cNvSpPr txBox="1"/>
          <p:nvPr/>
        </p:nvSpPr>
        <p:spPr>
          <a:xfrm>
            <a:off x="16405345" y="29789207"/>
            <a:ext cx="12306772" cy="3046988"/>
          </a:xfrm>
          <a:prstGeom prst="rect">
            <a:avLst/>
          </a:prstGeom>
          <a:noFill/>
        </p:spPr>
        <p:txBody>
          <a:bodyPr wrap="square" rtlCol="0">
            <a:spAutoFit/>
          </a:bodyPr>
          <a:lstStyle/>
          <a:p>
            <a:pPr marL="457200" indent="-457200">
              <a:buFontTx/>
              <a:buChar char="-"/>
            </a:pPr>
            <a:r>
              <a:rPr lang="ko-KR" altLang="en-US" sz="3200" dirty="0">
                <a:latin typeface="Times New Roman"/>
                <a:cs typeface="Times New Roman"/>
              </a:rPr>
              <a:t>실제 자동차가 회전할 때 </a:t>
            </a:r>
            <a:r>
              <a:rPr lang="en-US" altLang="ko-KR" sz="3200" dirty="0">
                <a:latin typeface="Times New Roman"/>
                <a:cs typeface="Times New Roman"/>
              </a:rPr>
              <a:t>,</a:t>
            </a:r>
            <a:r>
              <a:rPr lang="ko-KR" altLang="en-US" sz="3200" dirty="0">
                <a:latin typeface="Times New Roman"/>
                <a:cs typeface="Times New Roman"/>
              </a:rPr>
              <a:t> 양쪽 바퀴의 회전 수가 다르다는 것을 인지하고 반영한다</a:t>
            </a:r>
            <a:r>
              <a:rPr lang="en-US" altLang="ko-KR" sz="3200" dirty="0">
                <a:latin typeface="Times New Roman"/>
                <a:cs typeface="Times New Roman"/>
              </a:rPr>
              <a:t>.</a:t>
            </a:r>
            <a:r>
              <a:rPr lang="ko-KR" altLang="en-US" sz="3200" dirty="0">
                <a:latin typeface="Times New Roman"/>
                <a:cs typeface="Times New Roman"/>
              </a:rPr>
              <a:t> </a:t>
            </a:r>
            <a:endParaRPr lang="en-US" altLang="ko-KR" sz="3200" dirty="0">
              <a:latin typeface="Times New Roman"/>
              <a:cs typeface="Times New Roman"/>
            </a:endParaRPr>
          </a:p>
          <a:p>
            <a:pPr marL="457200" indent="-457200">
              <a:buFontTx/>
              <a:buChar char="-"/>
            </a:pPr>
            <a:r>
              <a:rPr lang="ko-KR" altLang="en-US" sz="3200" dirty="0">
                <a:latin typeface="Times New Roman"/>
                <a:cs typeface="Times New Roman"/>
              </a:rPr>
              <a:t>발견된 공간으로 차체가 들어가기 위해 경로를 계산한다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지정해둔 두 점을 기점으로 서로 반지름이 다른 가상의 호 두개를 만들어 각 바퀴가 움직여야 하는 거리를 계산한다</a:t>
            </a:r>
            <a:r>
              <a:rPr lang="en-US" altLang="ko-KR" sz="3200" dirty="0">
                <a:latin typeface="Times New Roman"/>
                <a:cs typeface="Times New Roman"/>
              </a:rPr>
              <a:t>.</a:t>
            </a:r>
          </a:p>
          <a:p>
            <a:pPr marL="457200" indent="-457200">
              <a:buFontTx/>
              <a:buChar char="-"/>
            </a:pPr>
            <a:endParaRPr lang="ko-KR" altLang="en-US" sz="3200" dirty="0">
              <a:latin typeface="Times New Roman"/>
              <a:cs typeface="Times New Roman"/>
            </a:endParaRPr>
          </a:p>
        </p:txBody>
      </p:sp>
      <mc:AlternateContent xmlns:mc="http://schemas.openxmlformats.org/markup-compatibility/2006">
        <mc:Choice xmlns:a14="http://schemas.microsoft.com/office/drawing/2010/main" Requires="a14">
          <p:sp>
            <p:nvSpPr>
              <p:cNvPr id="271" name="TextBox 270">
                <a:extLst>
                  <a:ext uri="{FF2B5EF4-FFF2-40B4-BE49-F238E27FC236}">
                    <a16:creationId xmlns:a16="http://schemas.microsoft.com/office/drawing/2014/main" id="{064D5C56-2D92-44D6-9D12-FF92D35A9C5D}"/>
                  </a:ext>
                </a:extLst>
              </p:cNvPr>
              <p:cNvSpPr txBox="1"/>
              <p:nvPr/>
            </p:nvSpPr>
            <p:spPr>
              <a:xfrm>
                <a:off x="18414206" y="32429533"/>
                <a:ext cx="8394739" cy="903196"/>
              </a:xfrm>
              <a:prstGeom prst="rect">
                <a:avLst/>
              </a:prstGeom>
              <a:noFill/>
            </p:spPr>
            <p:txBody>
              <a:bodyPr wrap="square" lIns="0" tIns="0" rIns="0" bIns="0" rtlCol="0">
                <a:spAutoFit/>
              </a:bodyPr>
              <a:lstStyle/>
              <a:p>
                <a14:m>
                  <m:oMath xmlns:m="http://schemas.openxmlformats.org/officeDocument/2006/math">
                    <m:r>
                      <a:rPr lang="en-US" altLang="ko-KR" sz="4000" b="0" i="1" smtClean="0">
                        <a:latin typeface="Cambria Math" panose="02040503050406030204" pitchFamily="18" charset="0"/>
                        <a:cs typeface="Times New Roman"/>
                      </a:rPr>
                      <m:t>2</m:t>
                    </m:r>
                    <m:r>
                      <a:rPr lang="ko-KR" altLang="en-US" sz="4000" b="0" i="1" smtClean="0">
                        <a:latin typeface="Cambria Math" panose="02040503050406030204" pitchFamily="18" charset="0"/>
                        <a:cs typeface="Times New Roman"/>
                      </a:rPr>
                      <m:t>𝜋</m:t>
                    </m:r>
                    <m:sSub>
                      <m:sSubPr>
                        <m:ctrlPr>
                          <a:rPr lang="en-US" altLang="ko-KR" sz="4000" b="0" i="1" smtClean="0">
                            <a:latin typeface="Cambria Math" panose="02040503050406030204" pitchFamily="18" charset="0"/>
                            <a:cs typeface="Times New Roman"/>
                          </a:rPr>
                        </m:ctrlPr>
                      </m:sSubPr>
                      <m:e>
                        <m:r>
                          <a:rPr lang="en-US" altLang="ko-KR" sz="4000" b="0" i="1" smtClean="0">
                            <a:latin typeface="Cambria Math" panose="02040503050406030204" pitchFamily="18" charset="0"/>
                            <a:cs typeface="Times New Roman"/>
                          </a:rPr>
                          <m:t>𝑟</m:t>
                        </m:r>
                      </m:e>
                      <m:sub>
                        <m:r>
                          <a:rPr lang="en-US" altLang="ko-KR" sz="4000" b="0" i="1" smtClean="0">
                            <a:latin typeface="Cambria Math" panose="02040503050406030204" pitchFamily="18" charset="0"/>
                            <a:cs typeface="Times New Roman"/>
                          </a:rPr>
                          <m:t>1</m:t>
                        </m:r>
                      </m:sub>
                    </m:sSub>
                    <m:r>
                      <a:rPr lang="en-US" altLang="ko-KR" sz="4000" b="0" i="1" smtClean="0">
                        <a:latin typeface="Cambria Math" panose="02040503050406030204" pitchFamily="18" charset="0"/>
                        <a:cs typeface="Times New Roman"/>
                      </a:rPr>
                      <m:t>∗</m:t>
                    </m:r>
                    <m:f>
                      <m:fPr>
                        <m:ctrlPr>
                          <a:rPr lang="en-US" altLang="ko-KR" sz="4000" b="0" i="1" smtClean="0">
                            <a:latin typeface="Cambria Math" panose="02040503050406030204" pitchFamily="18" charset="0"/>
                            <a:cs typeface="Times New Roman"/>
                          </a:rPr>
                        </m:ctrlPr>
                      </m:fPr>
                      <m:num>
                        <m:r>
                          <a:rPr lang="en-US" altLang="ko-KR" sz="4000" i="1" smtClean="0">
                            <a:latin typeface="Cambria Math" panose="02040503050406030204" pitchFamily="18" charset="0"/>
                            <a:ea typeface="Cambria Math" panose="02040503050406030204" pitchFamily="18" charset="0"/>
                            <a:cs typeface="Times New Roman"/>
                          </a:rPr>
                          <m:t>𝜃</m:t>
                        </m:r>
                        <m:r>
                          <a:rPr lang="en-US" altLang="ko-KR" sz="4000" i="1" smtClean="0">
                            <a:latin typeface="Cambria Math" panose="02040503050406030204" pitchFamily="18" charset="0"/>
                            <a:ea typeface="Cambria Math" panose="02040503050406030204" pitchFamily="18" charset="0"/>
                            <a:cs typeface="Times New Roman"/>
                          </a:rPr>
                          <m:t>°</m:t>
                        </m:r>
                      </m:num>
                      <m:den>
                        <m:r>
                          <a:rPr lang="en-US" altLang="ko-KR" sz="4000" b="0" i="1" smtClean="0">
                            <a:latin typeface="Cambria Math" panose="02040503050406030204" pitchFamily="18" charset="0"/>
                            <a:cs typeface="Times New Roman"/>
                          </a:rPr>
                          <m:t>360</m:t>
                        </m:r>
                      </m:den>
                    </m:f>
                  </m:oMath>
                </a14:m>
                <a:r>
                  <a:rPr lang="ko-KR" altLang="en-US" sz="4000" dirty="0">
                    <a:latin typeface="Times New Roman"/>
                    <a:cs typeface="Times New Roman"/>
                  </a:rPr>
                  <a:t> </a:t>
                </a:r>
                <a:r>
                  <a:rPr lang="en-US" altLang="ko-KR" sz="4000" dirty="0">
                    <a:latin typeface="Times New Roman"/>
                    <a:cs typeface="Times New Roman"/>
                  </a:rPr>
                  <a:t>= </a:t>
                </a:r>
                <a:r>
                  <a:rPr lang="ko-KR" altLang="en-US" sz="4000" dirty="0">
                    <a:latin typeface="Times New Roman"/>
                    <a:cs typeface="Times New Roman"/>
                  </a:rPr>
                  <a:t>안쪽 바퀴의 필요거리 </a:t>
                </a:r>
              </a:p>
            </p:txBody>
          </p:sp>
        </mc:Choice>
        <mc:Fallback>
          <p:sp>
            <p:nvSpPr>
              <p:cNvPr id="271" name="TextBox 270">
                <a:extLst>
                  <a:ext uri="{FF2B5EF4-FFF2-40B4-BE49-F238E27FC236}">
                    <a16:creationId xmlns:a16="http://schemas.microsoft.com/office/drawing/2014/main" id="{064D5C56-2D92-44D6-9D12-FF92D35A9C5D}"/>
                  </a:ext>
                </a:extLst>
              </p:cNvPr>
              <p:cNvSpPr txBox="1">
                <a:spLocks noRot="1" noChangeAspect="1" noMove="1" noResize="1" noEditPoints="1" noAdjustHandles="1" noChangeArrowheads="1" noChangeShapeType="1" noTextEdit="1"/>
              </p:cNvSpPr>
              <p:nvPr/>
            </p:nvSpPr>
            <p:spPr>
              <a:xfrm>
                <a:off x="18414206" y="32429533"/>
                <a:ext cx="8394739" cy="903196"/>
              </a:xfrm>
              <a:prstGeom prst="rect">
                <a:avLst/>
              </a:prstGeom>
              <a:blipFill>
                <a:blip r:embed="rId17"/>
                <a:stretch>
                  <a:fillRect t="-2703" b="-17568"/>
                </a:stretch>
              </a:blipFill>
            </p:spPr>
            <p:txBody>
              <a:bodyPr/>
              <a:lstStyle/>
              <a:p>
                <a:r>
                  <a:rPr lang="ko-KR" altLang="en-US">
                    <a:noFill/>
                  </a:rPr>
                  <a:t> </a:t>
                </a:r>
              </a:p>
            </p:txBody>
          </p:sp>
        </mc:Fallback>
      </mc:AlternateContent>
      <mc:AlternateContent xmlns:mc="http://schemas.openxmlformats.org/markup-compatibility/2006">
        <mc:Choice xmlns:a14="http://schemas.microsoft.com/office/drawing/2010/main" Requires="a14">
          <p:sp>
            <p:nvSpPr>
              <p:cNvPr id="66" name="TextBox 65">
                <a:extLst>
                  <a:ext uri="{FF2B5EF4-FFF2-40B4-BE49-F238E27FC236}">
                    <a16:creationId xmlns:a16="http://schemas.microsoft.com/office/drawing/2014/main" id="{A811662B-41AF-4138-8853-8E1BD0FF9A92}"/>
                  </a:ext>
                </a:extLst>
              </p:cNvPr>
              <p:cNvSpPr txBox="1"/>
              <p:nvPr/>
            </p:nvSpPr>
            <p:spPr>
              <a:xfrm>
                <a:off x="18414206" y="33472127"/>
                <a:ext cx="8670514" cy="903196"/>
              </a:xfrm>
              <a:prstGeom prst="rect">
                <a:avLst/>
              </a:prstGeom>
              <a:noFill/>
            </p:spPr>
            <p:txBody>
              <a:bodyPr wrap="square" lIns="0" tIns="0" rIns="0" bIns="0" rtlCol="0">
                <a:spAutoFit/>
              </a:bodyPr>
              <a:lstStyle/>
              <a:p>
                <a14:m>
                  <m:oMath xmlns:m="http://schemas.openxmlformats.org/officeDocument/2006/math">
                    <m:r>
                      <a:rPr lang="en-US" altLang="ko-KR" sz="4000" b="0" i="1" smtClean="0">
                        <a:latin typeface="Cambria Math" panose="02040503050406030204" pitchFamily="18" charset="0"/>
                        <a:cs typeface="Times New Roman"/>
                      </a:rPr>
                      <m:t>2</m:t>
                    </m:r>
                    <m:r>
                      <a:rPr lang="ko-KR" altLang="en-US" sz="4000" b="0" i="1" smtClean="0">
                        <a:latin typeface="Cambria Math" panose="02040503050406030204" pitchFamily="18" charset="0"/>
                        <a:cs typeface="Times New Roman"/>
                      </a:rPr>
                      <m:t>𝜋</m:t>
                    </m:r>
                    <m:sSub>
                      <m:sSubPr>
                        <m:ctrlPr>
                          <a:rPr lang="en-US" altLang="ko-KR" sz="4000" b="0" i="1" smtClean="0">
                            <a:latin typeface="Cambria Math" panose="02040503050406030204" pitchFamily="18" charset="0"/>
                            <a:cs typeface="Times New Roman"/>
                          </a:rPr>
                        </m:ctrlPr>
                      </m:sSubPr>
                      <m:e>
                        <m:r>
                          <a:rPr lang="en-US" altLang="ko-KR" sz="4000" b="0" i="1" smtClean="0">
                            <a:latin typeface="Cambria Math" panose="02040503050406030204" pitchFamily="18" charset="0"/>
                            <a:cs typeface="Times New Roman"/>
                          </a:rPr>
                          <m:t>𝑟</m:t>
                        </m:r>
                      </m:e>
                      <m:sub>
                        <m:r>
                          <a:rPr lang="en-US" altLang="ko-KR" sz="4000" b="0" i="1" smtClean="0">
                            <a:latin typeface="Cambria Math" panose="02040503050406030204" pitchFamily="18" charset="0"/>
                            <a:cs typeface="Times New Roman"/>
                          </a:rPr>
                          <m:t>2</m:t>
                        </m:r>
                      </m:sub>
                    </m:sSub>
                    <m:r>
                      <a:rPr lang="en-US" altLang="ko-KR" sz="4000" b="0" i="1" smtClean="0">
                        <a:latin typeface="Cambria Math" panose="02040503050406030204" pitchFamily="18" charset="0"/>
                        <a:cs typeface="Times New Roman"/>
                      </a:rPr>
                      <m:t>∗</m:t>
                    </m:r>
                    <m:f>
                      <m:fPr>
                        <m:ctrlPr>
                          <a:rPr lang="en-US" altLang="ko-KR" sz="4000" b="0" i="1" smtClean="0">
                            <a:latin typeface="Cambria Math" panose="02040503050406030204" pitchFamily="18" charset="0"/>
                            <a:cs typeface="Times New Roman"/>
                          </a:rPr>
                        </m:ctrlPr>
                      </m:fPr>
                      <m:num>
                        <m:r>
                          <a:rPr lang="en-US" altLang="ko-KR" sz="4000" i="1" smtClean="0">
                            <a:latin typeface="Cambria Math" panose="02040503050406030204" pitchFamily="18" charset="0"/>
                            <a:ea typeface="Cambria Math" panose="02040503050406030204" pitchFamily="18" charset="0"/>
                            <a:cs typeface="Times New Roman"/>
                          </a:rPr>
                          <m:t>𝜃</m:t>
                        </m:r>
                        <m:r>
                          <a:rPr lang="en-US" altLang="ko-KR" sz="4000" i="1" smtClean="0">
                            <a:latin typeface="Cambria Math" panose="02040503050406030204" pitchFamily="18" charset="0"/>
                            <a:ea typeface="Cambria Math" panose="02040503050406030204" pitchFamily="18" charset="0"/>
                            <a:cs typeface="Times New Roman"/>
                          </a:rPr>
                          <m:t>°</m:t>
                        </m:r>
                      </m:num>
                      <m:den>
                        <m:r>
                          <a:rPr lang="en-US" altLang="ko-KR" sz="4000" b="0" i="1" smtClean="0">
                            <a:latin typeface="Cambria Math" panose="02040503050406030204" pitchFamily="18" charset="0"/>
                            <a:cs typeface="Times New Roman"/>
                          </a:rPr>
                          <m:t>360</m:t>
                        </m:r>
                      </m:den>
                    </m:f>
                  </m:oMath>
                </a14:m>
                <a:r>
                  <a:rPr lang="ko-KR" altLang="en-US" sz="4000" dirty="0">
                    <a:latin typeface="Times New Roman"/>
                    <a:cs typeface="Times New Roman"/>
                  </a:rPr>
                  <a:t> </a:t>
                </a:r>
                <a:r>
                  <a:rPr lang="en-US" altLang="ko-KR" sz="4000" dirty="0">
                    <a:latin typeface="Times New Roman"/>
                    <a:cs typeface="Times New Roman"/>
                  </a:rPr>
                  <a:t>= </a:t>
                </a:r>
                <a:r>
                  <a:rPr lang="ko-KR" altLang="en-US" sz="4000" dirty="0" err="1">
                    <a:latin typeface="Times New Roman"/>
                    <a:cs typeface="Times New Roman"/>
                  </a:rPr>
                  <a:t>밖쪽</a:t>
                </a:r>
                <a:r>
                  <a:rPr lang="ko-KR" altLang="en-US" sz="4000" dirty="0">
                    <a:latin typeface="Times New Roman"/>
                    <a:cs typeface="Times New Roman"/>
                  </a:rPr>
                  <a:t> 바퀴의 필요거리 </a:t>
                </a:r>
              </a:p>
            </p:txBody>
          </p:sp>
        </mc:Choice>
        <mc:Fallback>
          <p:sp>
            <p:nvSpPr>
              <p:cNvPr id="66" name="TextBox 65">
                <a:extLst>
                  <a:ext uri="{FF2B5EF4-FFF2-40B4-BE49-F238E27FC236}">
                    <a16:creationId xmlns:a16="http://schemas.microsoft.com/office/drawing/2014/main" id="{A811662B-41AF-4138-8853-8E1BD0FF9A92}"/>
                  </a:ext>
                </a:extLst>
              </p:cNvPr>
              <p:cNvSpPr txBox="1">
                <a:spLocks noRot="1" noChangeAspect="1" noMove="1" noResize="1" noEditPoints="1" noAdjustHandles="1" noChangeArrowheads="1" noChangeShapeType="1" noTextEdit="1"/>
              </p:cNvSpPr>
              <p:nvPr/>
            </p:nvSpPr>
            <p:spPr>
              <a:xfrm>
                <a:off x="18414206" y="33472127"/>
                <a:ext cx="8670514" cy="903196"/>
              </a:xfrm>
              <a:prstGeom prst="rect">
                <a:avLst/>
              </a:prstGeom>
              <a:blipFill>
                <a:blip r:embed="rId18"/>
                <a:stretch>
                  <a:fillRect t="-2703" b="-17568"/>
                </a:stretch>
              </a:blipFill>
            </p:spPr>
            <p:txBody>
              <a:bodyPr/>
              <a:lstStyle/>
              <a:p>
                <a:r>
                  <a:rPr lang="ko-KR" altLang="en-US">
                    <a:noFill/>
                  </a:rPr>
                  <a:t> </a:t>
                </a:r>
              </a:p>
            </p:txBody>
          </p:sp>
        </mc:Fallback>
      </mc:AlternateContent>
      <p:sp>
        <p:nvSpPr>
          <p:cNvPr id="272" name="TextBox 271">
            <a:extLst>
              <a:ext uri="{FF2B5EF4-FFF2-40B4-BE49-F238E27FC236}">
                <a16:creationId xmlns:a16="http://schemas.microsoft.com/office/drawing/2014/main" id="{CEFEF381-C51C-47A4-943C-4D40F96019D3}"/>
              </a:ext>
            </a:extLst>
          </p:cNvPr>
          <p:cNvSpPr txBox="1"/>
          <p:nvPr/>
        </p:nvSpPr>
        <p:spPr>
          <a:xfrm>
            <a:off x="16539974" y="34706251"/>
            <a:ext cx="11415252" cy="2554545"/>
          </a:xfrm>
          <a:prstGeom prst="rect">
            <a:avLst/>
          </a:prstGeom>
          <a:noFill/>
        </p:spPr>
        <p:txBody>
          <a:bodyPr wrap="square" rtlCol="0">
            <a:spAutoFit/>
          </a:bodyPr>
          <a:lstStyle/>
          <a:p>
            <a:pPr marL="457200" indent="-457200">
              <a:buFontTx/>
              <a:buChar char="-"/>
            </a:pPr>
            <a:r>
              <a:rPr lang="ko-KR" altLang="en-US" sz="3200" dirty="0">
                <a:latin typeface="Times New Roman"/>
                <a:cs typeface="Times New Roman"/>
              </a:rPr>
              <a:t>계산된 거리를 이용하여 해당 방향으로 </a:t>
            </a:r>
            <a:r>
              <a:rPr lang="en-US" altLang="ko-KR" sz="3200" dirty="0">
                <a:latin typeface="Times New Roman"/>
                <a:cs typeface="Times New Roman"/>
              </a:rPr>
              <a:t>DC</a:t>
            </a:r>
            <a:r>
              <a:rPr lang="ko-KR" altLang="en-US" sz="3200" dirty="0">
                <a:latin typeface="Times New Roman"/>
                <a:cs typeface="Times New Roman"/>
              </a:rPr>
              <a:t>모터의 전압을 제어한다</a:t>
            </a:r>
            <a:r>
              <a:rPr lang="en-US" altLang="ko-KR" sz="3200" dirty="0">
                <a:latin typeface="Times New Roman"/>
                <a:cs typeface="Times New Roman"/>
              </a:rPr>
              <a:t>.</a:t>
            </a:r>
          </a:p>
          <a:p>
            <a:pPr marL="457200" indent="-457200">
              <a:buFontTx/>
              <a:buChar char="-"/>
            </a:pPr>
            <a:r>
              <a:rPr lang="ko-KR" altLang="en-US" sz="3200" dirty="0">
                <a:latin typeface="Times New Roman"/>
                <a:cs typeface="Times New Roman"/>
              </a:rPr>
              <a:t>해당 거리에 필요한 만큼 </a:t>
            </a:r>
            <a:r>
              <a:rPr lang="ko-KR" altLang="en-US" sz="3200" dirty="0" err="1">
                <a:latin typeface="Times New Roman"/>
                <a:cs typeface="Times New Roman"/>
              </a:rPr>
              <a:t>엔코더를</a:t>
            </a:r>
            <a:r>
              <a:rPr lang="ko-KR" altLang="en-US" sz="3200" dirty="0">
                <a:latin typeface="Times New Roman"/>
                <a:cs typeface="Times New Roman"/>
              </a:rPr>
              <a:t> 통해 구해진 전압과 회전의 상관관계에 맞게 전압을 가한다</a:t>
            </a:r>
            <a:r>
              <a:rPr lang="en-US" altLang="ko-KR" sz="3200" dirty="0">
                <a:latin typeface="Times New Roman"/>
                <a:cs typeface="Times New Roman"/>
              </a:rPr>
              <a:t>.</a:t>
            </a:r>
            <a:r>
              <a:rPr lang="ko-KR" altLang="en-US" sz="3200" dirty="0">
                <a:latin typeface="Times New Roman"/>
                <a:cs typeface="Times New Roman"/>
              </a:rPr>
              <a:t> </a:t>
            </a:r>
            <a:endParaRPr lang="en-US" altLang="ko-KR" sz="3200" dirty="0">
              <a:latin typeface="Times New Roman"/>
              <a:cs typeface="Times New Roman"/>
            </a:endParaRPr>
          </a:p>
          <a:p>
            <a:pPr marL="457200" indent="-457200">
              <a:buFontTx/>
              <a:buChar char="-"/>
            </a:pPr>
            <a:endParaRPr lang="ko-KR" altLang="en-US" sz="3200" dirty="0">
              <a:latin typeface="Times New Roman"/>
              <a:cs typeface="Times New Roman"/>
            </a:endParaRPr>
          </a:p>
        </p:txBody>
      </p:sp>
      <p:sp>
        <p:nvSpPr>
          <p:cNvPr id="273" name="TextBox 272">
            <a:extLst>
              <a:ext uri="{FF2B5EF4-FFF2-40B4-BE49-F238E27FC236}">
                <a16:creationId xmlns:a16="http://schemas.microsoft.com/office/drawing/2014/main" id="{ED696D6A-451C-41EC-B4AE-C0626F223AC1}"/>
              </a:ext>
            </a:extLst>
          </p:cNvPr>
          <p:cNvSpPr txBox="1"/>
          <p:nvPr/>
        </p:nvSpPr>
        <p:spPr>
          <a:xfrm>
            <a:off x="16018473" y="38560451"/>
            <a:ext cx="12953112" cy="2062103"/>
          </a:xfrm>
          <a:prstGeom prst="rect">
            <a:avLst/>
          </a:prstGeom>
          <a:noFill/>
        </p:spPr>
        <p:txBody>
          <a:bodyPr wrap="square" rtlCol="0">
            <a:spAutoFit/>
          </a:bodyPr>
          <a:lstStyle/>
          <a:p>
            <a:r>
              <a:rPr lang="ko-KR" altLang="en-US" sz="3200" dirty="0">
                <a:latin typeface="Times New Roman"/>
                <a:cs typeface="Times New Roman"/>
              </a:rPr>
              <a:t>제자리에서 회전이 가능하거나 양바퀴가 같은 속도로 회전하는 일반적인 </a:t>
            </a:r>
            <a:r>
              <a:rPr lang="en-US" altLang="ko-KR" sz="3200" dirty="0">
                <a:latin typeface="Times New Roman"/>
                <a:cs typeface="Times New Roman"/>
              </a:rPr>
              <a:t>RC</a:t>
            </a:r>
            <a:r>
              <a:rPr lang="ko-KR" altLang="en-US" sz="3200" dirty="0" err="1">
                <a:latin typeface="Times New Roman"/>
                <a:cs typeface="Times New Roman"/>
              </a:rPr>
              <a:t>카와</a:t>
            </a:r>
            <a:r>
              <a:rPr lang="ko-KR" altLang="en-US" sz="3200" dirty="0">
                <a:latin typeface="Times New Roman"/>
                <a:cs typeface="Times New Roman"/>
              </a:rPr>
              <a:t> 달리 실제 자동차의 동작 원리에 접근하여 제작한 만큼 바닥의 마찰과 무게</a:t>
            </a:r>
            <a:r>
              <a:rPr lang="en-US" altLang="ko-KR" sz="3200" dirty="0">
                <a:latin typeface="Times New Roman"/>
                <a:cs typeface="Times New Roman"/>
              </a:rPr>
              <a:t>, </a:t>
            </a:r>
            <a:r>
              <a:rPr lang="ko-KR" altLang="en-US" sz="3200" dirty="0">
                <a:latin typeface="Times New Roman"/>
                <a:cs typeface="Times New Roman"/>
              </a:rPr>
              <a:t>사용중인 센서의 성능 등이 고려된다면 충분히 실제 자동차에서 사용될 수 있는 알고리즘이라고 생각한다</a:t>
            </a:r>
            <a:r>
              <a:rPr lang="en-US" altLang="ko-KR" sz="3200" dirty="0">
                <a:latin typeface="Times New Roman"/>
                <a:cs typeface="Times New Roman"/>
              </a:rPr>
              <a:t>.</a:t>
            </a:r>
            <a:r>
              <a:rPr lang="ko-KR" altLang="en-US" sz="3200" dirty="0">
                <a:latin typeface="Times New Roman"/>
                <a:cs typeface="Times New Roman"/>
              </a:rPr>
              <a:t> </a:t>
            </a:r>
          </a:p>
        </p:txBody>
      </p:sp>
    </p:spTree>
  </p:cSld>
  <p:clrMapOvr>
    <a:masterClrMapping/>
  </p:clrMapOvr>
  <p:transition/>
</p:sld>
</file>

<file path=ppt/theme/theme1.xml><?xml version="1.0" encoding="utf-8"?>
<a:theme xmlns:a="http://schemas.openxmlformats.org/drawingml/2006/main" name="PosterPresentations.com-100CMx140CM">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a:cs typeface="Times New Roman"/>
          </a:defRPr>
        </a:defPPr>
      </a:lstStyle>
    </a:txDef>
  </a:objectDefaults>
  <a:extraClrSchemeLst/>
</a:theme>
</file>

<file path=ppt/theme/theme2.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1862</TotalTime>
  <Words>378</Words>
  <Application>Microsoft Office PowerPoint</Application>
  <PresentationFormat>사용자 지정</PresentationFormat>
  <Paragraphs>54</Paragraphs>
  <Slides>1</Slides>
  <Notes>1</Notes>
  <HiddenSlides>0</HiddenSlides>
  <MMClips>0</MMClips>
  <ScaleCrop>false</ScaleCrop>
  <HeadingPairs>
    <vt:vector size="8" baseType="variant">
      <vt:variant>
        <vt:lpstr>사용한 글꼴</vt:lpstr>
      </vt:variant>
      <vt:variant>
        <vt:i4>11</vt:i4>
      </vt:variant>
      <vt:variant>
        <vt:lpstr>테마</vt:lpstr>
      </vt:variant>
      <vt:variant>
        <vt:i4>2</vt:i4>
      </vt:variant>
      <vt:variant>
        <vt:lpstr>포함된 OLE 서버</vt:lpstr>
      </vt:variant>
      <vt:variant>
        <vt:i4>1</vt:i4>
      </vt:variant>
      <vt:variant>
        <vt:lpstr>슬라이드 제목</vt:lpstr>
      </vt:variant>
      <vt:variant>
        <vt:i4>1</vt:i4>
      </vt:variant>
    </vt:vector>
  </HeadingPairs>
  <TitlesOfParts>
    <vt:vector size="15" baseType="lpstr">
      <vt:lpstr>Cambria Math</vt:lpstr>
      <vt:lpstr>Times New Roman</vt:lpstr>
      <vt:lpstr>Trebuchet MS</vt:lpstr>
      <vt:lpstr>-윤명조140</vt:lpstr>
      <vt:lpstr>굴림</vt:lpstr>
      <vt:lpstr>Arial</vt:lpstr>
      <vt:lpstr>나눔스퀘어 Bold</vt:lpstr>
      <vt:lpstr>한컴 윤고딕 760</vt:lpstr>
      <vt:lpstr>나눔고딕 ExtraBold</vt:lpstr>
      <vt:lpstr>맑은 고딕</vt:lpstr>
      <vt:lpstr>Calibri</vt:lpstr>
      <vt:lpstr>PosterPresentations.com-100CMx140CM</vt:lpstr>
      <vt:lpstr>Classic - Wide Center</vt:lpstr>
      <vt:lpstr>Image</vt:lpstr>
      <vt:lpstr>PowerPoint 프레젠테이션</vt:lpstr>
    </vt:vector>
  </TitlesOfParts>
  <Manager/>
  <Company>Hewlett-Packard Company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고 경석</cp:lastModifiedBy>
  <cp:revision>138</cp:revision>
  <dcterms:created xsi:type="dcterms:W3CDTF">2012-02-10T00:21:22Z</dcterms:created>
  <dcterms:modified xsi:type="dcterms:W3CDTF">2018-07-04T06:05:32Z</dcterms:modified>
</cp:coreProperties>
</file>

<file path=docProps/thumbnail.jpeg>
</file>